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32461200" cy="43434000"/>
  <p:defaultTextStyle>
    <a:defPPr>
      <a:defRPr lang="en-US"/>
    </a:defPPr>
    <a:lvl1pPr algn="l" rtl="0" fontAlgn="base">
      <a:spcBef>
        <a:spcPct val="0"/>
      </a:spcBef>
      <a:spcAft>
        <a:spcPct val="0"/>
      </a:spcAft>
      <a:defRPr sz="3200" kern="1200">
        <a:solidFill>
          <a:schemeClr val="tx1"/>
        </a:solidFill>
        <a:latin typeface="Helvetica" charset="0"/>
        <a:ea typeface="+mn-ea"/>
        <a:cs typeface="+mn-cs"/>
      </a:defRPr>
    </a:lvl1pPr>
    <a:lvl2pPr marL="457200" algn="l" rtl="0" fontAlgn="base">
      <a:spcBef>
        <a:spcPct val="0"/>
      </a:spcBef>
      <a:spcAft>
        <a:spcPct val="0"/>
      </a:spcAft>
      <a:defRPr sz="3200" kern="1200">
        <a:solidFill>
          <a:schemeClr val="tx1"/>
        </a:solidFill>
        <a:latin typeface="Helvetica" charset="0"/>
        <a:ea typeface="+mn-ea"/>
        <a:cs typeface="+mn-cs"/>
      </a:defRPr>
    </a:lvl2pPr>
    <a:lvl3pPr marL="914400" algn="l" rtl="0" fontAlgn="base">
      <a:spcBef>
        <a:spcPct val="0"/>
      </a:spcBef>
      <a:spcAft>
        <a:spcPct val="0"/>
      </a:spcAft>
      <a:defRPr sz="3200" kern="1200">
        <a:solidFill>
          <a:schemeClr val="tx1"/>
        </a:solidFill>
        <a:latin typeface="Helvetica" charset="0"/>
        <a:ea typeface="+mn-ea"/>
        <a:cs typeface="+mn-cs"/>
      </a:defRPr>
    </a:lvl3pPr>
    <a:lvl4pPr marL="1371600" algn="l" rtl="0" fontAlgn="base">
      <a:spcBef>
        <a:spcPct val="0"/>
      </a:spcBef>
      <a:spcAft>
        <a:spcPct val="0"/>
      </a:spcAft>
      <a:defRPr sz="3200" kern="1200">
        <a:solidFill>
          <a:schemeClr val="tx1"/>
        </a:solidFill>
        <a:latin typeface="Helvetica" charset="0"/>
        <a:ea typeface="+mn-ea"/>
        <a:cs typeface="+mn-cs"/>
      </a:defRPr>
    </a:lvl4pPr>
    <a:lvl5pPr marL="1828800" algn="l" rtl="0" fontAlgn="base">
      <a:spcBef>
        <a:spcPct val="0"/>
      </a:spcBef>
      <a:spcAft>
        <a:spcPct val="0"/>
      </a:spcAft>
      <a:defRPr sz="3200" kern="1200">
        <a:solidFill>
          <a:schemeClr val="tx1"/>
        </a:solidFill>
        <a:latin typeface="Helvetica" charset="0"/>
        <a:ea typeface="+mn-ea"/>
        <a:cs typeface="+mn-cs"/>
      </a:defRPr>
    </a:lvl5pPr>
    <a:lvl6pPr marL="2286000" algn="l" defTabSz="914400" rtl="0" eaLnBrk="1" latinLnBrk="0" hangingPunct="1">
      <a:defRPr sz="3200" kern="1200">
        <a:solidFill>
          <a:schemeClr val="tx1"/>
        </a:solidFill>
        <a:latin typeface="Helvetica" charset="0"/>
        <a:ea typeface="+mn-ea"/>
        <a:cs typeface="+mn-cs"/>
      </a:defRPr>
    </a:lvl6pPr>
    <a:lvl7pPr marL="2743200" algn="l" defTabSz="914400" rtl="0" eaLnBrk="1" latinLnBrk="0" hangingPunct="1">
      <a:defRPr sz="3200" kern="1200">
        <a:solidFill>
          <a:schemeClr val="tx1"/>
        </a:solidFill>
        <a:latin typeface="Helvetica" charset="0"/>
        <a:ea typeface="+mn-ea"/>
        <a:cs typeface="+mn-cs"/>
      </a:defRPr>
    </a:lvl7pPr>
    <a:lvl8pPr marL="3200400" algn="l" defTabSz="914400" rtl="0" eaLnBrk="1" latinLnBrk="0" hangingPunct="1">
      <a:defRPr sz="3200" kern="1200">
        <a:solidFill>
          <a:schemeClr val="tx1"/>
        </a:solidFill>
        <a:latin typeface="Helvetica" charset="0"/>
        <a:ea typeface="+mn-ea"/>
        <a:cs typeface="+mn-cs"/>
      </a:defRPr>
    </a:lvl8pPr>
    <a:lvl9pPr marL="3657600" algn="l" defTabSz="914400" rtl="0" eaLnBrk="1" latinLnBrk="0" hangingPunct="1">
      <a:defRPr sz="3200" kern="1200">
        <a:solidFill>
          <a:schemeClr val="tx1"/>
        </a:solidFill>
        <a:latin typeface="Helvetica" charset="0"/>
        <a:ea typeface="+mn-ea"/>
        <a:cs typeface="+mn-cs"/>
      </a:defRPr>
    </a:lvl9pPr>
  </p:defaultTextStyle>
  <p:extLst>
    <p:ext uri="{EFAFB233-063F-42B5-8137-9DF3F51BA10A}">
      <p15:sldGuideLst xmlns:p15="http://schemas.microsoft.com/office/powerpoint/2012/main">
        <p15:guide id="1" orient="horz" pos="7776" userDrawn="1">
          <p15:clr>
            <a:srgbClr val="A4A3A4"/>
          </p15:clr>
        </p15:guide>
        <p15:guide id="2" pos="18432" userDrawn="1">
          <p15:clr>
            <a:srgbClr val="A4A3A4"/>
          </p15:clr>
        </p15:guide>
      </p15:sldGuideLst>
    </p:ext>
    <p:ext uri="{2D200454-40CA-4A62-9FC3-DE9A4176ACB9}">
      <p15:notesGuideLst xmlns:p15="http://schemas.microsoft.com/office/powerpoint/2012/main">
        <p15:guide id="1" orient="horz" pos="13685" userDrawn="1">
          <p15:clr>
            <a:srgbClr val="A4A3A4"/>
          </p15:clr>
        </p15:guide>
        <p15:guide id="2" pos="102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D4D"/>
    <a:srgbClr val="0000FF"/>
    <a:srgbClr val="E2F0D9"/>
    <a:srgbClr val="B98400"/>
    <a:srgbClr val="041E3F"/>
    <a:srgbClr val="FF8000"/>
    <a:srgbClr val="FFFFFF"/>
    <a:srgbClr val="FFFFE1"/>
    <a:srgbClr val="FFF3F3"/>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71" autoAdjust="0"/>
    <p:restoredTop sz="93699" autoAdjust="0"/>
  </p:normalViewPr>
  <p:slideViewPr>
    <p:cSldViewPr snapToGrid="0">
      <p:cViewPr>
        <p:scale>
          <a:sx n="24" d="100"/>
          <a:sy n="24" d="100"/>
        </p:scale>
        <p:origin x="1950" y="-234"/>
      </p:cViewPr>
      <p:guideLst>
        <p:guide orient="horz" pos="7776"/>
        <p:guide pos="1843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7" d="100"/>
          <a:sy n="17" d="100"/>
        </p:scale>
        <p:origin x="-2988" y="-156"/>
      </p:cViewPr>
      <p:guideLst>
        <p:guide orient="horz" pos="13685"/>
        <p:guide pos="102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8" y="9"/>
            <a:ext cx="14067141" cy="2171971"/>
          </a:xfrm>
          <a:prstGeom prst="rect">
            <a:avLst/>
          </a:prstGeom>
        </p:spPr>
        <p:txBody>
          <a:bodyPr vert="horz" lIns="82402" tIns="41212" rIns="82402" bIns="41212" rtlCol="0"/>
          <a:lstStyle>
            <a:lvl1pPr algn="l">
              <a:defRPr sz="900"/>
            </a:lvl1pPr>
          </a:lstStyle>
          <a:p>
            <a:pPr>
              <a:defRPr/>
            </a:pPr>
            <a:endParaRPr lang="en-US"/>
          </a:p>
        </p:txBody>
      </p:sp>
      <p:sp>
        <p:nvSpPr>
          <p:cNvPr id="3" name="Date Placeholder 2"/>
          <p:cNvSpPr>
            <a:spLocks noGrp="1"/>
          </p:cNvSpPr>
          <p:nvPr>
            <p:ph type="dt" sz="quarter" idx="1"/>
          </p:nvPr>
        </p:nvSpPr>
        <p:spPr>
          <a:xfrm>
            <a:off x="18387808" y="9"/>
            <a:ext cx="14065584" cy="2171971"/>
          </a:xfrm>
          <a:prstGeom prst="rect">
            <a:avLst/>
          </a:prstGeom>
        </p:spPr>
        <p:txBody>
          <a:bodyPr vert="horz" lIns="82402" tIns="41212" rIns="82402" bIns="41212" rtlCol="0"/>
          <a:lstStyle>
            <a:lvl1pPr algn="r">
              <a:defRPr sz="900"/>
            </a:lvl1pPr>
          </a:lstStyle>
          <a:p>
            <a:pPr>
              <a:defRPr/>
            </a:pPr>
            <a:fld id="{1EA4CA7C-A9D7-445D-8036-17F51C40A637}" type="datetimeFigureOut">
              <a:rPr lang="en-US"/>
              <a:pPr>
                <a:defRPr/>
              </a:pPr>
              <a:t>3/3/2024</a:t>
            </a:fld>
            <a:endParaRPr lang="en-US"/>
          </a:p>
        </p:txBody>
      </p:sp>
      <p:sp>
        <p:nvSpPr>
          <p:cNvPr id="4" name="Footer Placeholder 3"/>
          <p:cNvSpPr>
            <a:spLocks noGrp="1"/>
          </p:cNvSpPr>
          <p:nvPr>
            <p:ph type="ftr" sz="quarter" idx="2"/>
          </p:nvPr>
        </p:nvSpPr>
        <p:spPr>
          <a:xfrm>
            <a:off x="18" y="41255299"/>
            <a:ext cx="14067141" cy="2170628"/>
          </a:xfrm>
          <a:prstGeom prst="rect">
            <a:avLst/>
          </a:prstGeom>
        </p:spPr>
        <p:txBody>
          <a:bodyPr vert="horz" lIns="82402" tIns="41212" rIns="82402" bIns="41212" rtlCol="0" anchor="b"/>
          <a:lstStyle>
            <a:lvl1pPr algn="l">
              <a:defRPr sz="900"/>
            </a:lvl1pPr>
          </a:lstStyle>
          <a:p>
            <a:pPr>
              <a:defRPr/>
            </a:pPr>
            <a:endParaRPr lang="en-US"/>
          </a:p>
        </p:txBody>
      </p:sp>
      <p:sp>
        <p:nvSpPr>
          <p:cNvPr id="5" name="Slide Number Placeholder 4"/>
          <p:cNvSpPr>
            <a:spLocks noGrp="1"/>
          </p:cNvSpPr>
          <p:nvPr>
            <p:ph type="sldNum" sz="quarter" idx="3"/>
          </p:nvPr>
        </p:nvSpPr>
        <p:spPr>
          <a:xfrm>
            <a:off x="18387808" y="41255299"/>
            <a:ext cx="14065584" cy="2170628"/>
          </a:xfrm>
          <a:prstGeom prst="rect">
            <a:avLst/>
          </a:prstGeom>
        </p:spPr>
        <p:txBody>
          <a:bodyPr vert="horz" lIns="82402" tIns="41212" rIns="82402" bIns="41212" rtlCol="0" anchor="b"/>
          <a:lstStyle>
            <a:lvl1pPr algn="r">
              <a:defRPr sz="900"/>
            </a:lvl1pPr>
          </a:lstStyle>
          <a:p>
            <a:pPr>
              <a:defRPr/>
            </a:pPr>
            <a:fld id="{EA5DE777-5FC5-45EF-AB2E-029065487193}" type="slidenum">
              <a:rPr lang="en-US"/>
              <a:pPr>
                <a:defRPr/>
              </a:pPr>
              <a:t>‹#›</a:t>
            </a:fld>
            <a:endParaRPr lang="en-US"/>
          </a:p>
        </p:txBody>
      </p:sp>
    </p:spTree>
    <p:extLst>
      <p:ext uri="{BB962C8B-B14F-4D97-AF65-F5344CB8AC3E}">
        <p14:creationId xmlns:p14="http://schemas.microsoft.com/office/powerpoint/2010/main" val="1355058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4" y="5"/>
            <a:ext cx="14068978" cy="2168732"/>
          </a:xfrm>
          <a:prstGeom prst="rect">
            <a:avLst/>
          </a:prstGeom>
        </p:spPr>
        <p:txBody>
          <a:bodyPr vert="horz" lIns="426311" tIns="213158" rIns="426311" bIns="213158" rtlCol="0"/>
          <a:lstStyle>
            <a:lvl1pPr algn="l">
              <a:defRPr sz="5800"/>
            </a:lvl1pPr>
          </a:lstStyle>
          <a:p>
            <a:endParaRPr lang="en-US"/>
          </a:p>
        </p:txBody>
      </p:sp>
      <p:sp>
        <p:nvSpPr>
          <p:cNvPr id="3" name="Date Placeholder 2"/>
          <p:cNvSpPr>
            <a:spLocks noGrp="1"/>
          </p:cNvSpPr>
          <p:nvPr>
            <p:ph type="dt" idx="1"/>
          </p:nvPr>
        </p:nvSpPr>
        <p:spPr>
          <a:xfrm>
            <a:off x="18384851" y="5"/>
            <a:ext cx="14068978" cy="2168732"/>
          </a:xfrm>
          <a:prstGeom prst="rect">
            <a:avLst/>
          </a:prstGeom>
        </p:spPr>
        <p:txBody>
          <a:bodyPr vert="horz" lIns="426311" tIns="213158" rIns="426311" bIns="213158" rtlCol="0"/>
          <a:lstStyle>
            <a:lvl1pPr algn="r">
              <a:defRPr sz="5800"/>
            </a:lvl1pPr>
          </a:lstStyle>
          <a:p>
            <a:fld id="{4F24BDAF-93EF-C14A-A5AA-C6840AD84190}" type="datetimeFigureOut">
              <a:rPr lang="en-US" smtClean="0"/>
              <a:t>3/3/2024</a:t>
            </a:fld>
            <a:endParaRPr lang="en-US"/>
          </a:p>
        </p:txBody>
      </p:sp>
      <p:sp>
        <p:nvSpPr>
          <p:cNvPr id="4" name="Slide Image Placeholder 3"/>
          <p:cNvSpPr>
            <a:spLocks noGrp="1" noRot="1" noChangeAspect="1"/>
          </p:cNvSpPr>
          <p:nvPr>
            <p:ph type="sldImg" idx="2"/>
          </p:nvPr>
        </p:nvSpPr>
        <p:spPr>
          <a:xfrm>
            <a:off x="5376863" y="3267075"/>
            <a:ext cx="21707475" cy="16281400"/>
          </a:xfrm>
          <a:prstGeom prst="rect">
            <a:avLst/>
          </a:prstGeom>
          <a:noFill/>
          <a:ln w="12700">
            <a:solidFill>
              <a:prstClr val="black"/>
            </a:solidFill>
          </a:ln>
        </p:spPr>
        <p:txBody>
          <a:bodyPr vert="horz" lIns="426311" tIns="213158" rIns="426311" bIns="213158" rtlCol="0" anchor="ctr"/>
          <a:lstStyle/>
          <a:p>
            <a:endParaRPr lang="en-US"/>
          </a:p>
        </p:txBody>
      </p:sp>
      <p:sp>
        <p:nvSpPr>
          <p:cNvPr id="5" name="Notes Placeholder 4"/>
          <p:cNvSpPr>
            <a:spLocks noGrp="1"/>
          </p:cNvSpPr>
          <p:nvPr>
            <p:ph type="body" sz="quarter" idx="3"/>
          </p:nvPr>
        </p:nvSpPr>
        <p:spPr>
          <a:xfrm>
            <a:off x="3246129" y="20632652"/>
            <a:ext cx="25968960" cy="19540849"/>
          </a:xfrm>
          <a:prstGeom prst="rect">
            <a:avLst/>
          </a:prstGeom>
        </p:spPr>
        <p:txBody>
          <a:bodyPr vert="horz" lIns="426311" tIns="213158" rIns="426311" bIns="2131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4" y="41257849"/>
            <a:ext cx="14068978" cy="2168732"/>
          </a:xfrm>
          <a:prstGeom prst="rect">
            <a:avLst/>
          </a:prstGeom>
        </p:spPr>
        <p:txBody>
          <a:bodyPr vert="horz" lIns="426311" tIns="213158" rIns="426311" bIns="213158" rtlCol="0" anchor="b"/>
          <a:lstStyle>
            <a:lvl1pPr algn="l">
              <a:defRPr sz="5800"/>
            </a:lvl1pPr>
          </a:lstStyle>
          <a:p>
            <a:endParaRPr lang="en-US"/>
          </a:p>
        </p:txBody>
      </p:sp>
      <p:sp>
        <p:nvSpPr>
          <p:cNvPr id="7" name="Slide Number Placeholder 6"/>
          <p:cNvSpPr>
            <a:spLocks noGrp="1"/>
          </p:cNvSpPr>
          <p:nvPr>
            <p:ph type="sldNum" sz="quarter" idx="5"/>
          </p:nvPr>
        </p:nvSpPr>
        <p:spPr>
          <a:xfrm>
            <a:off x="18384851" y="41257849"/>
            <a:ext cx="14068978" cy="2168732"/>
          </a:xfrm>
          <a:prstGeom prst="rect">
            <a:avLst/>
          </a:prstGeom>
        </p:spPr>
        <p:txBody>
          <a:bodyPr vert="horz" lIns="426311" tIns="213158" rIns="426311" bIns="213158" rtlCol="0" anchor="b"/>
          <a:lstStyle>
            <a:lvl1pPr algn="r">
              <a:defRPr sz="5800"/>
            </a:lvl1pPr>
          </a:lstStyle>
          <a:p>
            <a:fld id="{ADEE9F23-3C42-7340-938A-A5B6C3045A7F}" type="slidenum">
              <a:rPr lang="en-US" smtClean="0"/>
              <a:t>‹#›</a:t>
            </a:fld>
            <a:endParaRPr lang="en-US"/>
          </a:p>
        </p:txBody>
      </p:sp>
    </p:spTree>
    <p:extLst>
      <p:ext uri="{BB962C8B-B14F-4D97-AF65-F5344CB8AC3E}">
        <p14:creationId xmlns:p14="http://schemas.microsoft.com/office/powerpoint/2010/main" val="4187820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76863" y="3267075"/>
            <a:ext cx="21707475" cy="16281400"/>
          </a:xfrm>
        </p:spPr>
      </p:sp>
      <p:sp>
        <p:nvSpPr>
          <p:cNvPr id="3" name="Notes Placeholder 2"/>
          <p:cNvSpPr>
            <a:spLocks noGrp="1"/>
          </p:cNvSpPr>
          <p:nvPr>
            <p:ph type="body" idx="1"/>
          </p:nvPr>
        </p:nvSpPr>
        <p:spPr/>
        <p:txBody>
          <a:bodyPr>
            <a:normAutofit/>
          </a:bodyPr>
          <a:lstStyle/>
          <a:p>
            <a:pPr defTabSz="1443912">
              <a:defRPr/>
            </a:pPr>
            <a:endParaRPr lang="en-US" dirty="0"/>
          </a:p>
        </p:txBody>
      </p:sp>
      <p:sp>
        <p:nvSpPr>
          <p:cNvPr id="4" name="Slide Number Placeholder 3"/>
          <p:cNvSpPr>
            <a:spLocks noGrp="1"/>
          </p:cNvSpPr>
          <p:nvPr>
            <p:ph type="sldNum" sz="quarter" idx="10"/>
          </p:nvPr>
        </p:nvSpPr>
        <p:spPr/>
        <p:txBody>
          <a:bodyPr/>
          <a:lstStyle/>
          <a:p>
            <a:fld id="{ADEE9F23-3C42-7340-938A-A5B6C3045A7F}" type="slidenum">
              <a:rPr lang="en-US" smtClean="0"/>
              <a:t>1</a:t>
            </a:fld>
            <a:endParaRPr lang="en-US"/>
          </a:p>
        </p:txBody>
      </p:sp>
    </p:spTree>
    <p:extLst>
      <p:ext uri="{BB962C8B-B14F-4D97-AF65-F5344CB8AC3E}">
        <p14:creationId xmlns:p14="http://schemas.microsoft.com/office/powerpoint/2010/main" val="409529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559FF4-DDAE-4A2D-A4C1-83E7D79EB7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0"/>
            <a:ext cx="9509760" cy="28087320"/>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926080" y="1318270"/>
            <a:ext cx="281635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7CBD2-BED3-47BC-8952-6737FAD531D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389120" y="20848321"/>
            <a:ext cx="37307520" cy="9480499"/>
          </a:xfrm>
        </p:spPr>
        <p:txBody>
          <a:bodyPr/>
          <a:lstStyle>
            <a:lvl1pPr marR="41202" algn="l">
              <a:defRPr sz="17999" b="1" cap="all" spc="0" baseline="0">
                <a:effectLst>
                  <a:reflection blurRad="12700" stA="34000" endA="740" endPos="53000" dir="5400000" sy="-100000" algn="bl" rotWithShape="0"/>
                </a:effectLst>
              </a:defRPr>
            </a:lvl1pPr>
          </a:lstStyle>
          <a:p>
            <a:r>
              <a:rPr lang="en-US"/>
              <a:t>Click to edit Master title style</a:t>
            </a:r>
          </a:p>
        </p:txBody>
      </p:sp>
      <p:sp>
        <p:nvSpPr>
          <p:cNvPr id="9" name="Subtitle 8"/>
          <p:cNvSpPr>
            <a:spLocks noGrp="1"/>
          </p:cNvSpPr>
          <p:nvPr>
            <p:ph type="subTitle" idx="1"/>
          </p:nvPr>
        </p:nvSpPr>
        <p:spPr>
          <a:xfrm>
            <a:off x="4389120" y="13606272"/>
            <a:ext cx="37307520" cy="7242048"/>
          </a:xfrm>
        </p:spPr>
        <p:txBody>
          <a:bodyPr lIns="528780" anchor="b"/>
          <a:lstStyle>
            <a:lvl1pPr marL="0" indent="0" algn="l">
              <a:spcBef>
                <a:spcPts val="0"/>
              </a:spcBef>
              <a:buNone/>
              <a:defRPr sz="9000">
                <a:solidFill>
                  <a:schemeClr val="tx1"/>
                </a:solidFill>
              </a:defRPr>
            </a:lvl1pPr>
            <a:lvl2pPr marL="2060079" indent="0" algn="ctr">
              <a:buNone/>
            </a:lvl2pPr>
            <a:lvl3pPr marL="4120159" indent="0" algn="ctr">
              <a:buNone/>
            </a:lvl3pPr>
            <a:lvl4pPr marL="6180238" indent="0" algn="ctr">
              <a:buNone/>
            </a:lvl4pPr>
            <a:lvl5pPr marL="8240317" indent="0" algn="ctr">
              <a:buNone/>
            </a:lvl5pPr>
            <a:lvl6pPr marL="10300397" indent="0" algn="ctr">
              <a:buNone/>
            </a:lvl6pPr>
            <a:lvl7pPr marL="12360477" indent="0" algn="ctr">
              <a:buNone/>
            </a:lvl7pPr>
            <a:lvl8pPr marL="14420556" indent="0" algn="ctr">
              <a:buNone/>
            </a:lvl8pPr>
            <a:lvl9pPr marL="16480635" indent="0" algn="ctr">
              <a:buNone/>
            </a:lvl9pPr>
          </a:lstStyle>
          <a:p>
            <a:r>
              <a:rPr lang="en-US"/>
              <a:t>Click to edit Master subtitle style</a:t>
            </a:r>
          </a:p>
        </p:txBody>
      </p:sp>
      <p:sp>
        <p:nvSpPr>
          <p:cNvPr id="4" name="Date Placeholder 27"/>
          <p:cNvSpPr>
            <a:spLocks noGrp="1"/>
          </p:cNvSpPr>
          <p:nvPr>
            <p:ph type="dt" sz="half" idx="10"/>
          </p:nvPr>
        </p:nvSpPr>
        <p:spPr/>
        <p:txBody>
          <a:bodyPr/>
          <a:lstStyle>
            <a:lvl1pPr>
              <a:defRPr/>
            </a:lvl1pPr>
          </a:lstStyle>
          <a:p>
            <a:pPr>
              <a:defRPr/>
            </a:pPr>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0DEDF25C-18B0-4F43-BC31-B057A98C7F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775292-B0D9-4D5B-8299-71F8110DAA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2457907"/>
            <a:ext cx="39502080" cy="4389120"/>
          </a:xfrm>
        </p:spPr>
        <p:txBody>
          <a:bodyPr/>
          <a:lstStyle/>
          <a:p>
            <a:r>
              <a:rPr lang="en-US"/>
              <a:t>Click to edit Master title style</a:t>
            </a:r>
          </a:p>
        </p:txBody>
      </p:sp>
      <p:sp>
        <p:nvSpPr>
          <p:cNvPr id="3" name="Content Placeholder 2"/>
          <p:cNvSpPr>
            <a:spLocks noGrp="1"/>
          </p:cNvSpPr>
          <p:nvPr>
            <p:ph sz="half" idx="1"/>
          </p:nvPr>
        </p:nvSpPr>
        <p:spPr>
          <a:xfrm>
            <a:off x="2228851" y="8498407"/>
            <a:ext cx="19385280" cy="21724622"/>
          </a:xfrm>
        </p:spPr>
        <p:txBody>
          <a:bodyPr/>
          <a:lstStyle>
            <a:lvl1pPr>
              <a:defRPr sz="12599"/>
            </a:lvl1pPr>
            <a:lvl2pPr>
              <a:defRPr sz="10799"/>
            </a:lvl2pPr>
            <a:lvl3pPr>
              <a:defRPr sz="9000"/>
            </a:lvl3pPr>
            <a:lvl4pPr>
              <a:defRPr sz="8142"/>
            </a:lvl4pPr>
            <a:lvl5pPr>
              <a:defRPr sz="814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45651" y="8498407"/>
            <a:ext cx="19385280" cy="21724622"/>
          </a:xfrm>
        </p:spPr>
        <p:txBody>
          <a:bodyPr/>
          <a:lstStyle>
            <a:lvl1pPr>
              <a:defRPr sz="12599"/>
            </a:lvl1pPr>
            <a:lvl2pPr>
              <a:defRPr sz="10799"/>
            </a:lvl2pPr>
            <a:lvl3pPr>
              <a:defRPr sz="9000"/>
            </a:lvl3pPr>
            <a:lvl4pPr>
              <a:defRPr sz="8142"/>
            </a:lvl4pPr>
            <a:lvl5pPr>
              <a:defRPr sz="814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CC2E80-9BAB-415C-8990-631F680D56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1930400"/>
            <a:ext cx="42561783" cy="4254500"/>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a:p>
        </p:txBody>
      </p:sp>
      <p:sp>
        <p:nvSpPr>
          <p:cNvPr id="8" name="Rectangle 7"/>
          <p:cNvSpPr/>
          <p:nvPr/>
        </p:nvSpPr>
        <p:spPr>
          <a:xfrm>
            <a:off x="421822" y="3267075"/>
            <a:ext cx="219075" cy="1754188"/>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dirty="0"/>
          </a:p>
        </p:txBody>
      </p:sp>
      <p:sp>
        <p:nvSpPr>
          <p:cNvPr id="9" name="Rectangle 8"/>
          <p:cNvSpPr/>
          <p:nvPr/>
        </p:nvSpPr>
        <p:spPr>
          <a:xfrm>
            <a:off x="227240" y="3267075"/>
            <a:ext cx="131989" cy="1754188"/>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dirty="0"/>
          </a:p>
        </p:txBody>
      </p:sp>
      <p:sp>
        <p:nvSpPr>
          <p:cNvPr id="10" name="Rectangle 9"/>
          <p:cNvSpPr/>
          <p:nvPr/>
        </p:nvSpPr>
        <p:spPr>
          <a:xfrm>
            <a:off x="136071" y="3267075"/>
            <a:ext cx="43543" cy="1754188"/>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a:p>
        </p:txBody>
      </p:sp>
      <p:sp>
        <p:nvSpPr>
          <p:cNvPr id="11" name="Rectangle 10"/>
          <p:cNvSpPr/>
          <p:nvPr/>
        </p:nvSpPr>
        <p:spPr>
          <a:xfrm>
            <a:off x="0" y="3267075"/>
            <a:ext cx="43543" cy="1754188"/>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dirty="0"/>
          </a:p>
        </p:txBody>
      </p:sp>
      <p:sp>
        <p:nvSpPr>
          <p:cNvPr id="12" name="Rectangle 11"/>
          <p:cNvSpPr/>
          <p:nvPr/>
        </p:nvSpPr>
        <p:spPr>
          <a:xfrm flipH="1">
            <a:off x="718457" y="3267075"/>
            <a:ext cx="131990" cy="1754188"/>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dirty="0"/>
          </a:p>
        </p:txBody>
      </p:sp>
      <p:sp>
        <p:nvSpPr>
          <p:cNvPr id="13" name="Rectangle 12"/>
          <p:cNvSpPr/>
          <p:nvPr/>
        </p:nvSpPr>
        <p:spPr>
          <a:xfrm flipH="1">
            <a:off x="908957" y="3267075"/>
            <a:ext cx="131990" cy="1754188"/>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dirty="0"/>
          </a:p>
        </p:txBody>
      </p:sp>
      <p:sp>
        <p:nvSpPr>
          <p:cNvPr id="14" name="Rectangle 13"/>
          <p:cNvSpPr/>
          <p:nvPr/>
        </p:nvSpPr>
        <p:spPr>
          <a:xfrm flipH="1">
            <a:off x="1088571" y="3267075"/>
            <a:ext cx="43543" cy="1754188"/>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a:p>
        </p:txBody>
      </p:sp>
      <p:sp>
        <p:nvSpPr>
          <p:cNvPr id="15" name="Rectangle 14"/>
          <p:cNvSpPr/>
          <p:nvPr/>
        </p:nvSpPr>
        <p:spPr>
          <a:xfrm flipH="1">
            <a:off x="1223283" y="3267075"/>
            <a:ext cx="44903" cy="1754188"/>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dirty="0"/>
          </a:p>
        </p:txBody>
      </p:sp>
      <p:sp>
        <p:nvSpPr>
          <p:cNvPr id="16" name="Rectangle 15"/>
          <p:cNvSpPr/>
          <p:nvPr/>
        </p:nvSpPr>
        <p:spPr>
          <a:xfrm>
            <a:off x="1337583" y="3267075"/>
            <a:ext cx="175532" cy="1754188"/>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dirty="0"/>
          </a:p>
        </p:txBody>
      </p:sp>
      <p:sp>
        <p:nvSpPr>
          <p:cNvPr id="2" name="Title 1"/>
          <p:cNvSpPr>
            <a:spLocks noGrp="1"/>
          </p:cNvSpPr>
          <p:nvPr>
            <p:ph type="title"/>
          </p:nvPr>
        </p:nvSpPr>
        <p:spPr>
          <a:xfrm>
            <a:off x="2423155" y="2457907"/>
            <a:ext cx="37307520" cy="4389120"/>
          </a:xfrm>
        </p:spPr>
        <p:txBody>
          <a:bodyPr/>
          <a:lstStyle>
            <a:lvl1pPr>
              <a:defRPr sz="17999"/>
            </a:lvl1pPr>
          </a:lstStyle>
          <a:p>
            <a:r>
              <a:rPr lang="en-US"/>
              <a:t>Click to edit Master title style</a:t>
            </a:r>
          </a:p>
        </p:txBody>
      </p:sp>
      <p:sp>
        <p:nvSpPr>
          <p:cNvPr id="3" name="Text Placeholder 2"/>
          <p:cNvSpPr>
            <a:spLocks noGrp="1"/>
          </p:cNvSpPr>
          <p:nvPr>
            <p:ph type="body" idx="1"/>
          </p:nvPr>
        </p:nvSpPr>
        <p:spPr>
          <a:xfrm>
            <a:off x="2194560" y="8686800"/>
            <a:ext cx="19392903" cy="3070858"/>
          </a:xfrm>
        </p:spPr>
        <p:txBody>
          <a:bodyPr anchor="ctr"/>
          <a:lstStyle>
            <a:lvl1pPr marL="329612" indent="0" algn="l">
              <a:buNone/>
              <a:defRPr sz="10799" b="1">
                <a:solidFill>
                  <a:schemeClr val="accent2"/>
                </a:solidFill>
              </a:defRPr>
            </a:lvl1pPr>
            <a:lvl2pPr>
              <a:buNone/>
              <a:defRPr sz="9000" b="1"/>
            </a:lvl2pPr>
            <a:lvl3pPr>
              <a:buNone/>
              <a:defRPr sz="8142" b="1"/>
            </a:lvl3pPr>
            <a:lvl4pPr>
              <a:buNone/>
              <a:defRPr sz="7200" b="1"/>
            </a:lvl4pPr>
            <a:lvl5pPr>
              <a:buNone/>
              <a:defRPr sz="7200" b="1"/>
            </a:lvl5pPr>
          </a:lstStyle>
          <a:p>
            <a:pPr lvl="0"/>
            <a:r>
              <a:rPr lang="en-US"/>
              <a:t>Click to edit Master text styles</a:t>
            </a:r>
          </a:p>
        </p:txBody>
      </p:sp>
      <p:sp>
        <p:nvSpPr>
          <p:cNvPr id="4" name="Text Placeholder 3"/>
          <p:cNvSpPr>
            <a:spLocks noGrp="1"/>
          </p:cNvSpPr>
          <p:nvPr>
            <p:ph type="body" sz="half" idx="3"/>
          </p:nvPr>
        </p:nvSpPr>
        <p:spPr>
          <a:xfrm>
            <a:off x="22296123" y="8686800"/>
            <a:ext cx="19400520" cy="3070858"/>
          </a:xfrm>
        </p:spPr>
        <p:txBody>
          <a:bodyPr anchor="ctr"/>
          <a:lstStyle>
            <a:lvl1pPr marL="329612" indent="0">
              <a:buNone/>
              <a:defRPr sz="10799" b="1">
                <a:solidFill>
                  <a:schemeClr val="accent2"/>
                </a:solidFill>
              </a:defRPr>
            </a:lvl1pPr>
            <a:lvl2pPr>
              <a:buNone/>
              <a:defRPr sz="9000" b="1"/>
            </a:lvl2pPr>
            <a:lvl3pPr>
              <a:buNone/>
              <a:defRPr sz="8142" b="1"/>
            </a:lvl3pPr>
            <a:lvl4pPr>
              <a:buNone/>
              <a:defRPr sz="7200" b="1"/>
            </a:lvl4pPr>
            <a:lvl5pPr>
              <a:buNone/>
              <a:defRPr sz="7200" b="1"/>
            </a:lvl5pPr>
          </a:lstStyle>
          <a:p>
            <a:pPr lvl="0"/>
            <a:r>
              <a:rPr lang="en-US"/>
              <a:t>Click to edit Master text styles</a:t>
            </a:r>
          </a:p>
        </p:txBody>
      </p:sp>
      <p:sp>
        <p:nvSpPr>
          <p:cNvPr id="5" name="Content Placeholder 4"/>
          <p:cNvSpPr>
            <a:spLocks noGrp="1"/>
          </p:cNvSpPr>
          <p:nvPr>
            <p:ph sz="quarter" idx="2"/>
          </p:nvPr>
        </p:nvSpPr>
        <p:spPr>
          <a:xfrm>
            <a:off x="2194560" y="11803377"/>
            <a:ext cx="19392903" cy="19004890"/>
          </a:xfrm>
        </p:spPr>
        <p:txBody>
          <a:bodyPr/>
          <a:lstStyle>
            <a:lvl1pPr>
              <a:defRPr sz="10799"/>
            </a:lvl1pPr>
            <a:lvl2pPr>
              <a:defRPr sz="9000"/>
            </a:lvl2pPr>
            <a:lvl3pPr>
              <a:defRPr sz="8142"/>
            </a:lvl3pPr>
            <a:lvl4pPr>
              <a:defRPr sz="7200"/>
            </a:lvl4pPr>
            <a:lvl5pPr>
              <a:defRPr sz="7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296123" y="11803377"/>
            <a:ext cx="19400520" cy="19004890"/>
          </a:xfrm>
        </p:spPr>
        <p:txBody>
          <a:bodyPr/>
          <a:lstStyle>
            <a:lvl1pPr>
              <a:defRPr sz="10799"/>
            </a:lvl1pPr>
            <a:lvl2pPr>
              <a:defRPr sz="9000"/>
            </a:lvl2pPr>
            <a:lvl3pPr>
              <a:defRPr sz="8142"/>
            </a:lvl3pPr>
            <a:lvl4pPr>
              <a:defRPr sz="7200"/>
            </a:lvl4pPr>
            <a:lvl5pPr>
              <a:defRPr sz="7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p:txBody>
          <a:bodyPr/>
          <a:lstStyle>
            <a:lvl1pPr>
              <a:defRPr/>
            </a:lvl1pPr>
          </a:lstStyle>
          <a:p>
            <a:pPr>
              <a:defRPr/>
            </a:pPr>
            <a:endParaRPr lang="en-US"/>
          </a:p>
        </p:txBody>
      </p:sp>
      <p:sp>
        <p:nvSpPr>
          <p:cNvPr id="18" name="Footer Placeholder 7"/>
          <p:cNvSpPr>
            <a:spLocks noGrp="1"/>
          </p:cNvSpPr>
          <p:nvPr>
            <p:ph type="ftr" sz="quarter" idx="11"/>
          </p:nvPr>
        </p:nvSpPr>
        <p:spPr/>
        <p:txBody>
          <a:bodyPr/>
          <a:lstStyle>
            <a:lvl1pPr>
              <a:defRPr/>
            </a:lvl1pPr>
          </a:lstStyle>
          <a:p>
            <a:pPr>
              <a:defRPr/>
            </a:pPr>
            <a:endParaRPr lang="en-US"/>
          </a:p>
        </p:txBody>
      </p:sp>
      <p:sp>
        <p:nvSpPr>
          <p:cNvPr id="19" name="Slide Number Placeholder 8"/>
          <p:cNvSpPr>
            <a:spLocks noGrp="1"/>
          </p:cNvSpPr>
          <p:nvPr>
            <p:ph type="sldNum" sz="quarter" idx="12"/>
          </p:nvPr>
        </p:nvSpPr>
        <p:spPr/>
        <p:txBody>
          <a:bodyPr/>
          <a:lstStyle>
            <a:lvl1pPr>
              <a:defRPr/>
            </a:lvl1pPr>
          </a:lstStyle>
          <a:p>
            <a:pPr>
              <a:defRPr/>
            </a:pPr>
            <a:fld id="{64989F5F-3525-43AE-A113-3924014F29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89120" y="2457907"/>
            <a:ext cx="37307520" cy="4389120"/>
          </a:xfrm>
        </p:spPr>
        <p:txBody>
          <a:bodyPr/>
          <a:lstStyle>
            <a:lvl1pPr>
              <a:defRPr sz="17999" cap="none" baseline="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709BACC-3A8E-4E4B-B3BD-D3AD48E883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4424E62-6503-4F8F-98AC-C903FD0653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1840" y="1310640"/>
            <a:ext cx="39502080" cy="5577840"/>
          </a:xfrm>
        </p:spPr>
        <p:txBody>
          <a:bodyPr anchor="ctr"/>
          <a:lstStyle>
            <a:lvl1pPr algn="l">
              <a:buNone/>
              <a:defRPr sz="16199" b="0"/>
            </a:lvl1pPr>
          </a:lstStyle>
          <a:p>
            <a:r>
              <a:rPr lang="en-US"/>
              <a:t>Click to edit Master title style</a:t>
            </a:r>
          </a:p>
        </p:txBody>
      </p:sp>
      <p:sp>
        <p:nvSpPr>
          <p:cNvPr id="3" name="Text Placeholder 2"/>
          <p:cNvSpPr>
            <a:spLocks noGrp="1"/>
          </p:cNvSpPr>
          <p:nvPr>
            <p:ph type="body" idx="2"/>
          </p:nvPr>
        </p:nvSpPr>
        <p:spPr>
          <a:xfrm>
            <a:off x="3291840" y="6888480"/>
            <a:ext cx="12070080" cy="21945600"/>
          </a:xfrm>
        </p:spPr>
        <p:txBody>
          <a:bodyPr/>
          <a:lstStyle>
            <a:lvl1pPr marL="247210" indent="0">
              <a:buNone/>
              <a:defRPr sz="8142"/>
            </a:lvl1pPr>
            <a:lvl2pPr>
              <a:buNone/>
              <a:defRPr sz="5400"/>
            </a:lvl2pPr>
            <a:lvl3pPr>
              <a:buNone/>
              <a:defRPr sz="4543"/>
            </a:lvl3pPr>
            <a:lvl4pPr>
              <a:buNone/>
              <a:defRPr sz="4028"/>
            </a:lvl4pPr>
            <a:lvl5pPr>
              <a:buNone/>
              <a:defRPr sz="4028"/>
            </a:lvl5pPr>
          </a:lstStyle>
          <a:p>
            <a:pPr lvl="0"/>
            <a:r>
              <a:rPr lang="en-US"/>
              <a:t>Click to edit Master text styles</a:t>
            </a:r>
          </a:p>
        </p:txBody>
      </p:sp>
      <p:sp>
        <p:nvSpPr>
          <p:cNvPr id="4" name="Content Placeholder 3"/>
          <p:cNvSpPr>
            <a:spLocks noGrp="1"/>
          </p:cNvSpPr>
          <p:nvPr>
            <p:ph sz="half" idx="1"/>
          </p:nvPr>
        </p:nvSpPr>
        <p:spPr>
          <a:xfrm>
            <a:off x="16459200" y="6888480"/>
            <a:ext cx="26334720" cy="21945600"/>
          </a:xfrm>
        </p:spPr>
        <p:txBody>
          <a:bodyPr/>
          <a:lstStyle>
            <a:lvl1pPr>
              <a:defRPr sz="14399"/>
            </a:lvl1pPr>
            <a:lvl2pPr>
              <a:defRPr sz="12599"/>
            </a:lvl2pPr>
            <a:lvl3pPr>
              <a:defRPr sz="10799"/>
            </a:lvl3pPr>
            <a:lvl4pPr>
              <a:defRPr sz="9000"/>
            </a:lvl4pPr>
            <a:lvl5pPr>
              <a:defRPr sz="9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298FDB3-7A0B-4785-83F1-9548748504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766207" y="1"/>
            <a:ext cx="42135879" cy="9013825"/>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12036" tIns="206019" rIns="412036" bIns="206019" anchor="ctr"/>
          <a:lstStyle/>
          <a:p>
            <a:pPr algn="ctr">
              <a:defRPr/>
            </a:pPr>
            <a:endParaRPr lang="en-US" sz="2743"/>
          </a:p>
        </p:txBody>
      </p:sp>
      <p:cxnSp>
        <p:nvCxnSpPr>
          <p:cNvPr id="6" name="Straight Connector 5"/>
          <p:cNvCxnSpPr/>
          <p:nvPr/>
        </p:nvCxnSpPr>
        <p:spPr>
          <a:xfrm flipV="1">
            <a:off x="1743076" y="9048750"/>
            <a:ext cx="42156289"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36"/>
          <p:cNvGrpSpPr>
            <a:grpSpLocks/>
          </p:cNvGrpSpPr>
          <p:nvPr/>
        </p:nvGrpSpPr>
        <p:grpSpPr bwMode="auto">
          <a:xfrm rot="5400000">
            <a:off x="40869848" y="5852093"/>
            <a:ext cx="636588" cy="616403"/>
            <a:chOff x="6668087" y="1297746"/>
            <a:chExt cx="161840" cy="156602"/>
          </a:xfrm>
        </p:grpSpPr>
        <p:cxnSp>
          <p:nvCxnSpPr>
            <p:cNvPr id="8" name="Straight Connector 7"/>
            <p:cNvCxnSpPr/>
            <p:nvPr/>
          </p:nvCxnSpPr>
          <p:spPr>
            <a:xfrm rot="16200000">
              <a:off x="6663995" y="1301147"/>
              <a:ext cx="88499" cy="8031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686" y="1390538"/>
              <a:ext cx="125835" cy="40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1" y="1300138"/>
              <a:ext cx="88499" cy="8233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40"/>
          <p:cNvGrpSpPr>
            <a:grpSpLocks/>
          </p:cNvGrpSpPr>
          <p:nvPr/>
        </p:nvGrpSpPr>
        <p:grpSpPr bwMode="auto">
          <a:xfrm rot="5400000">
            <a:off x="41601913" y="6583931"/>
            <a:ext cx="636587" cy="616403"/>
            <a:chOff x="6668087" y="1297746"/>
            <a:chExt cx="161840" cy="156602"/>
          </a:xfrm>
        </p:grpSpPr>
        <p:cxnSp>
          <p:nvCxnSpPr>
            <p:cNvPr id="12" name="Straight Connector 11"/>
            <p:cNvCxnSpPr/>
            <p:nvPr/>
          </p:nvCxnSpPr>
          <p:spPr>
            <a:xfrm rot="16200000">
              <a:off x="6663995" y="1301147"/>
              <a:ext cx="88499" cy="8031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686" y="1390537"/>
              <a:ext cx="125835" cy="40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1" y="1300138"/>
              <a:ext cx="88499" cy="8233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44"/>
          <p:cNvGrpSpPr>
            <a:grpSpLocks/>
          </p:cNvGrpSpPr>
          <p:nvPr/>
        </p:nvGrpSpPr>
        <p:grpSpPr bwMode="auto">
          <a:xfrm rot="5400000">
            <a:off x="39936398" y="7079231"/>
            <a:ext cx="636587" cy="616403"/>
            <a:chOff x="6668087" y="1297746"/>
            <a:chExt cx="161840" cy="156602"/>
          </a:xfrm>
        </p:grpSpPr>
        <p:cxnSp>
          <p:nvCxnSpPr>
            <p:cNvPr id="16" name="Straight Connector 15"/>
            <p:cNvCxnSpPr/>
            <p:nvPr/>
          </p:nvCxnSpPr>
          <p:spPr>
            <a:xfrm rot="16200000">
              <a:off x="6663995" y="1301147"/>
              <a:ext cx="88499" cy="8031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686" y="1390537"/>
              <a:ext cx="125835" cy="40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1" y="1300138"/>
              <a:ext cx="88499" cy="8233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4389120" y="2118008"/>
            <a:ext cx="32918400" cy="3368395"/>
          </a:xfrm>
        </p:spPr>
        <p:txBody>
          <a:bodyPr anchor="b"/>
          <a:lstStyle>
            <a:lvl1pPr algn="l">
              <a:buNone/>
              <a:defRPr sz="9428" b="0"/>
            </a:lvl1pPr>
          </a:lstStyle>
          <a:p>
            <a:r>
              <a:rPr lang="en-US"/>
              <a:t>Click to edit Master title style</a:t>
            </a:r>
          </a:p>
        </p:txBody>
      </p:sp>
      <p:sp>
        <p:nvSpPr>
          <p:cNvPr id="3" name="Picture Placeholder 2"/>
          <p:cNvSpPr>
            <a:spLocks noGrp="1"/>
          </p:cNvSpPr>
          <p:nvPr>
            <p:ph type="pic" idx="1"/>
          </p:nvPr>
        </p:nvSpPr>
        <p:spPr>
          <a:xfrm>
            <a:off x="1766553" y="9090150"/>
            <a:ext cx="42135552" cy="23808691"/>
          </a:xfrm>
          <a:solidFill>
            <a:schemeClr val="bg2"/>
          </a:solidFill>
        </p:spPr>
        <p:txBody>
          <a:bodyPr>
            <a:normAutofit/>
          </a:bodyPr>
          <a:lstStyle>
            <a:lvl1pPr marL="0" indent="0">
              <a:buNone/>
              <a:defRPr sz="14399"/>
            </a:lvl1pPr>
          </a:lstStyle>
          <a:p>
            <a:pPr lvl="0"/>
            <a:r>
              <a:rPr lang="en-US" noProof="0"/>
              <a:t>Click icon to add picture</a:t>
            </a:r>
          </a:p>
        </p:txBody>
      </p:sp>
      <p:sp>
        <p:nvSpPr>
          <p:cNvPr id="4" name="Text Placeholder 3"/>
          <p:cNvSpPr>
            <a:spLocks noGrp="1"/>
          </p:cNvSpPr>
          <p:nvPr>
            <p:ph type="body" sz="half" idx="2"/>
          </p:nvPr>
        </p:nvSpPr>
        <p:spPr bwMode="grayWhite">
          <a:xfrm>
            <a:off x="4389120" y="5520691"/>
            <a:ext cx="32918400" cy="3291840"/>
          </a:xfrm>
        </p:spPr>
        <p:txBody>
          <a:bodyPr/>
          <a:lstStyle>
            <a:lvl1pPr marL="123605" indent="0">
              <a:spcBef>
                <a:spcPts val="0"/>
              </a:spcBef>
              <a:buNone/>
              <a:defRPr sz="6343">
                <a:solidFill>
                  <a:srgbClr val="FFFFFF"/>
                </a:solidFill>
              </a:defRPr>
            </a:lvl1pPr>
            <a:lvl2pPr>
              <a:defRPr sz="5400"/>
            </a:lvl2pPr>
            <a:lvl3pPr>
              <a:defRPr sz="4543"/>
            </a:lvl3pPr>
            <a:lvl4pPr>
              <a:defRPr sz="4028"/>
            </a:lvl4pPr>
            <a:lvl5pPr>
              <a:defRPr sz="4028"/>
            </a:lvl5pPr>
          </a:lstStyle>
          <a:p>
            <a:pPr lvl="0"/>
            <a:r>
              <a:rPr lang="en-US"/>
              <a:t>Click to edit Master text styles</a:t>
            </a:r>
          </a:p>
        </p:txBody>
      </p:sp>
      <p:sp>
        <p:nvSpPr>
          <p:cNvPr id="19" name="Date Placeholder 4"/>
          <p:cNvSpPr>
            <a:spLocks noGrp="1"/>
          </p:cNvSpPr>
          <p:nvPr>
            <p:ph type="dt" sz="half" idx="10"/>
          </p:nvPr>
        </p:nvSpPr>
        <p:spPr>
          <a:xfrm>
            <a:off x="31089600" y="266700"/>
            <a:ext cx="10240736" cy="1752600"/>
          </a:xfrm>
        </p:spPr>
        <p:txBody>
          <a:bodyPr/>
          <a:lstStyle>
            <a:lvl1pPr>
              <a:defRPr/>
            </a:lvl1pPr>
          </a:lstStyle>
          <a:p>
            <a:pPr>
              <a:defRPr/>
            </a:pPr>
            <a:endParaRPr lang="en-US"/>
          </a:p>
        </p:txBody>
      </p:sp>
      <p:sp>
        <p:nvSpPr>
          <p:cNvPr id="20" name="Footer Placeholder 5"/>
          <p:cNvSpPr>
            <a:spLocks noGrp="1"/>
          </p:cNvSpPr>
          <p:nvPr>
            <p:ph type="ftr" sz="quarter" idx="11"/>
          </p:nvPr>
        </p:nvSpPr>
        <p:spPr>
          <a:xfrm>
            <a:off x="4389665" y="266700"/>
            <a:ext cx="26699936" cy="1752600"/>
          </a:xfrm>
        </p:spPr>
        <p:txBody>
          <a:bodyPr/>
          <a:lstStyle>
            <a:lvl1pPr>
              <a:defRPr/>
            </a:lvl1pPr>
          </a:lstStyle>
          <a:p>
            <a:pPr>
              <a:defRPr/>
            </a:pPr>
            <a:endParaRPr lang="en-US"/>
          </a:p>
        </p:txBody>
      </p:sp>
      <p:sp>
        <p:nvSpPr>
          <p:cNvPr id="21" name="Slide Number Placeholder 6"/>
          <p:cNvSpPr>
            <a:spLocks noGrp="1"/>
          </p:cNvSpPr>
          <p:nvPr>
            <p:ph type="sldNum" sz="quarter" idx="12"/>
          </p:nvPr>
        </p:nvSpPr>
        <p:spPr>
          <a:xfrm>
            <a:off x="41330336" y="266700"/>
            <a:ext cx="2194833" cy="1752600"/>
          </a:xfrm>
        </p:spPr>
        <p:txBody>
          <a:bodyPr/>
          <a:lstStyle>
            <a:lvl1pPr>
              <a:defRPr/>
            </a:lvl1pPr>
          </a:lstStyle>
          <a:p>
            <a:pPr>
              <a:defRPr/>
            </a:pPr>
            <a:fld id="{97060274-B0E7-4F51-934E-9CF0D478A9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389664" y="2457450"/>
            <a:ext cx="37306704" cy="4389438"/>
          </a:xfrm>
          <a:prstGeom prst="rect">
            <a:avLst/>
          </a:prstGeom>
        </p:spPr>
        <p:txBody>
          <a:bodyPr vert="horz" lIns="480709" tIns="240355" rIns="480709" bIns="240355" anchor="t">
            <a:noAutofit/>
          </a:bodyPr>
          <a:lstStyle/>
          <a:p>
            <a:r>
              <a:rPr lang="en-US"/>
              <a:t>Click to edit Master title style</a:t>
            </a:r>
          </a:p>
        </p:txBody>
      </p:sp>
      <p:sp>
        <p:nvSpPr>
          <p:cNvPr id="1027" name="Text Placeholder 12"/>
          <p:cNvSpPr>
            <a:spLocks noGrp="1"/>
          </p:cNvSpPr>
          <p:nvPr>
            <p:ph type="body" idx="1"/>
          </p:nvPr>
        </p:nvSpPr>
        <p:spPr bwMode="auto">
          <a:xfrm>
            <a:off x="4389664" y="8561388"/>
            <a:ext cx="37306704" cy="21945600"/>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31089600" y="30800675"/>
            <a:ext cx="10240736" cy="1752600"/>
          </a:xfrm>
          <a:prstGeom prst="rect">
            <a:avLst/>
          </a:prstGeom>
        </p:spPr>
        <p:txBody>
          <a:bodyPr vert="horz" lIns="480709" tIns="240355" rIns="480709" bIns="240355" anchor="b"/>
          <a:lstStyle>
            <a:lvl1pPr algn="l" eaLnBrk="1" latinLnBrk="0" hangingPunct="1">
              <a:defRPr kumimoji="0" sz="4971">
                <a:solidFill>
                  <a:schemeClr val="tx2"/>
                </a:solidFill>
              </a:defRPr>
            </a:lvl1pPr>
          </a:lstStyle>
          <a:p>
            <a:pPr>
              <a:defRPr/>
            </a:pPr>
            <a:endParaRPr lang="en-US"/>
          </a:p>
        </p:txBody>
      </p:sp>
      <p:sp>
        <p:nvSpPr>
          <p:cNvPr id="3" name="Footer Placeholder 2"/>
          <p:cNvSpPr>
            <a:spLocks noGrp="1"/>
          </p:cNvSpPr>
          <p:nvPr>
            <p:ph type="ftr" sz="quarter" idx="3"/>
          </p:nvPr>
        </p:nvSpPr>
        <p:spPr>
          <a:xfrm>
            <a:off x="4389665" y="30800675"/>
            <a:ext cx="26699936" cy="1752600"/>
          </a:xfrm>
          <a:prstGeom prst="rect">
            <a:avLst/>
          </a:prstGeom>
        </p:spPr>
        <p:txBody>
          <a:bodyPr vert="horz" lIns="480709" tIns="240355" rIns="480709" bIns="240355" anchor="b"/>
          <a:lstStyle>
            <a:lvl1pPr algn="r" eaLnBrk="1" latinLnBrk="0" hangingPunct="1">
              <a:defRPr kumimoji="0" sz="4971">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41330336" y="30800675"/>
            <a:ext cx="2194833" cy="1752600"/>
          </a:xfrm>
          <a:prstGeom prst="rect">
            <a:avLst/>
          </a:prstGeom>
        </p:spPr>
        <p:txBody>
          <a:bodyPr vert="horz" lIns="480709" tIns="240355" rIns="480709" bIns="240355" anchor="b"/>
          <a:lstStyle>
            <a:lvl1pPr algn="l" eaLnBrk="1" latinLnBrk="0" hangingPunct="1">
              <a:defRPr kumimoji="0" sz="5400">
                <a:solidFill>
                  <a:schemeClr val="tx2"/>
                </a:solidFill>
              </a:defRPr>
            </a:lvl1pPr>
          </a:lstStyle>
          <a:p>
            <a:pPr>
              <a:defRPr/>
            </a:pPr>
            <a:fld id="{CD970D81-F126-4227-AF80-9BAE882B7C77}" type="slidenum">
              <a:rPr lang="en-US"/>
              <a:pPr>
                <a:defRPr/>
              </a:pPr>
              <a:t>‹#›</a:t>
            </a:fld>
            <a:endParaRPr lang="en-US"/>
          </a:p>
        </p:txBody>
      </p:sp>
      <p:sp>
        <p:nvSpPr>
          <p:cNvPr id="18" name="Freeform 17"/>
          <p:cNvSpPr>
            <a:spLocks/>
          </p:cNvSpPr>
          <p:nvPr userDrawn="1"/>
        </p:nvSpPr>
        <p:spPr bwMode="auto">
          <a:xfrm>
            <a:off x="23178408" y="5154614"/>
            <a:ext cx="20746811" cy="27797125"/>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lIns="412036" tIns="206019" rIns="412036" bIns="206019"/>
          <a:lstStyle/>
          <a:p>
            <a:pPr>
              <a:defRPr/>
            </a:pPr>
            <a:endParaRPr lang="en-US" sz="2743"/>
          </a:p>
        </p:txBody>
      </p:sp>
      <p:sp>
        <p:nvSpPr>
          <p:cNvPr id="19" name="Freeform 18"/>
          <p:cNvSpPr>
            <a:spLocks/>
          </p:cNvSpPr>
          <p:nvPr userDrawn="1"/>
        </p:nvSpPr>
        <p:spPr bwMode="auto">
          <a:xfrm>
            <a:off x="1794783" y="1"/>
            <a:ext cx="26469975" cy="31753175"/>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lIns="412036" tIns="206019" rIns="412036" bIns="206019"/>
          <a:lstStyle/>
          <a:p>
            <a:pPr>
              <a:defRPr/>
            </a:pPr>
            <a:endParaRPr lang="en-US" sz="2743"/>
          </a:p>
        </p:txBody>
      </p:sp>
      <p:sp>
        <p:nvSpPr>
          <p:cNvPr id="20" name="Freeform 19"/>
          <p:cNvSpPr>
            <a:spLocks/>
          </p:cNvSpPr>
          <p:nvPr userDrawn="1"/>
        </p:nvSpPr>
        <p:spPr bwMode="auto">
          <a:xfrm rot="5236414">
            <a:off x="21417871" y="7120845"/>
            <a:ext cx="19751675" cy="5706836"/>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21" name="Freeform 20"/>
          <p:cNvSpPr>
            <a:spLocks/>
          </p:cNvSpPr>
          <p:nvPr userDrawn="1"/>
        </p:nvSpPr>
        <p:spPr bwMode="auto">
          <a:xfrm>
            <a:off x="28528736" y="1"/>
            <a:ext cx="13167633" cy="20481925"/>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24" name="Freeform 23"/>
          <p:cNvSpPr>
            <a:spLocks/>
          </p:cNvSpPr>
          <p:nvPr userDrawn="1"/>
        </p:nvSpPr>
        <p:spPr bwMode="auto">
          <a:xfrm>
            <a:off x="28528736" y="20481925"/>
            <a:ext cx="15362464" cy="54864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25" name="Freeform 24"/>
          <p:cNvSpPr>
            <a:spLocks/>
          </p:cNvSpPr>
          <p:nvPr userDrawn="1"/>
        </p:nvSpPr>
        <p:spPr bwMode="auto">
          <a:xfrm>
            <a:off x="28528736" y="1"/>
            <a:ext cx="6584497" cy="20481925"/>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26" name="Freeform 25"/>
          <p:cNvSpPr>
            <a:spLocks/>
          </p:cNvSpPr>
          <p:nvPr userDrawn="1"/>
        </p:nvSpPr>
        <p:spPr bwMode="auto">
          <a:xfrm>
            <a:off x="28551869" y="20383500"/>
            <a:ext cx="10035267" cy="12534900"/>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27" name="Freeform 26"/>
          <p:cNvSpPr>
            <a:spLocks/>
          </p:cNvSpPr>
          <p:nvPr userDrawn="1"/>
        </p:nvSpPr>
        <p:spPr bwMode="auto">
          <a:xfrm>
            <a:off x="28528736" y="20481926"/>
            <a:ext cx="7681233" cy="12436475"/>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28" name="Freeform 27"/>
          <p:cNvSpPr>
            <a:spLocks/>
          </p:cNvSpPr>
          <p:nvPr userDrawn="1"/>
        </p:nvSpPr>
        <p:spPr bwMode="auto">
          <a:xfrm>
            <a:off x="28528736" y="6583363"/>
            <a:ext cx="15362464" cy="13898562"/>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29" name="Freeform 28"/>
          <p:cNvSpPr>
            <a:spLocks/>
          </p:cNvSpPr>
          <p:nvPr userDrawn="1"/>
        </p:nvSpPr>
        <p:spPr bwMode="auto">
          <a:xfrm>
            <a:off x="28528736" y="8412163"/>
            <a:ext cx="15362464" cy="12069762"/>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30" name="Freeform 29"/>
          <p:cNvSpPr>
            <a:spLocks/>
          </p:cNvSpPr>
          <p:nvPr userDrawn="1"/>
        </p:nvSpPr>
        <p:spPr bwMode="auto">
          <a:xfrm>
            <a:off x="4754336" y="20481926"/>
            <a:ext cx="23774400" cy="12436475"/>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31" name="Freeform 30"/>
          <p:cNvSpPr>
            <a:spLocks/>
          </p:cNvSpPr>
          <p:nvPr userDrawn="1"/>
        </p:nvSpPr>
        <p:spPr bwMode="auto">
          <a:xfrm>
            <a:off x="2560864" y="20481926"/>
            <a:ext cx="25603200" cy="12436475"/>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32" name="Freeform 31"/>
          <p:cNvSpPr>
            <a:spLocks/>
          </p:cNvSpPr>
          <p:nvPr userDrawn="1"/>
        </p:nvSpPr>
        <p:spPr bwMode="auto">
          <a:xfrm>
            <a:off x="1760765" y="11704639"/>
            <a:ext cx="27065968" cy="8777287"/>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33" name="Freeform 32"/>
          <p:cNvSpPr>
            <a:spLocks/>
          </p:cNvSpPr>
          <p:nvPr userDrawn="1"/>
        </p:nvSpPr>
        <p:spPr bwMode="auto">
          <a:xfrm>
            <a:off x="1760765" y="10240963"/>
            <a:ext cx="27065968" cy="10240962"/>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
        <p:nvSpPr>
          <p:cNvPr id="34" name="Freeform 33"/>
          <p:cNvSpPr>
            <a:spLocks/>
          </p:cNvSpPr>
          <p:nvPr userDrawn="1"/>
        </p:nvSpPr>
        <p:spPr bwMode="auto">
          <a:xfrm>
            <a:off x="21945600" y="20481926"/>
            <a:ext cx="6583136" cy="12436475"/>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lIns="412036" tIns="206019" rIns="412036" bIns="206019"/>
          <a:lstStyle/>
          <a:p>
            <a:pPr>
              <a:defRPr/>
            </a:pPr>
            <a:endParaRPr lang="en-US" sz="2743"/>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17999" kern="1200" spc="-451">
          <a:solidFill>
            <a:srgbClr val="C1EEFF"/>
          </a:solidFill>
          <a:latin typeface="+mj-lt"/>
          <a:ea typeface="+mj-ea"/>
          <a:cs typeface="+mj-cs"/>
        </a:defRPr>
      </a:lvl1pPr>
      <a:lvl2pPr algn="l" rtl="0" eaLnBrk="0" fontAlgn="base" hangingPunct="0">
        <a:spcBef>
          <a:spcPct val="0"/>
        </a:spcBef>
        <a:spcAft>
          <a:spcPct val="0"/>
        </a:spcAft>
        <a:defRPr sz="17999">
          <a:solidFill>
            <a:srgbClr val="C1EEFF"/>
          </a:solidFill>
          <a:latin typeface="Consolas" pitchFamily="49" charset="0"/>
        </a:defRPr>
      </a:lvl2pPr>
      <a:lvl3pPr algn="l" rtl="0" eaLnBrk="0" fontAlgn="base" hangingPunct="0">
        <a:spcBef>
          <a:spcPct val="0"/>
        </a:spcBef>
        <a:spcAft>
          <a:spcPct val="0"/>
        </a:spcAft>
        <a:defRPr sz="17999">
          <a:solidFill>
            <a:srgbClr val="C1EEFF"/>
          </a:solidFill>
          <a:latin typeface="Consolas" pitchFamily="49" charset="0"/>
        </a:defRPr>
      </a:lvl3pPr>
      <a:lvl4pPr algn="l" rtl="0" eaLnBrk="0" fontAlgn="base" hangingPunct="0">
        <a:spcBef>
          <a:spcPct val="0"/>
        </a:spcBef>
        <a:spcAft>
          <a:spcPct val="0"/>
        </a:spcAft>
        <a:defRPr sz="17999">
          <a:solidFill>
            <a:srgbClr val="C1EEFF"/>
          </a:solidFill>
          <a:latin typeface="Consolas" pitchFamily="49" charset="0"/>
        </a:defRPr>
      </a:lvl4pPr>
      <a:lvl5pPr algn="l" rtl="0" eaLnBrk="0" fontAlgn="base" hangingPunct="0">
        <a:spcBef>
          <a:spcPct val="0"/>
        </a:spcBef>
        <a:spcAft>
          <a:spcPct val="0"/>
        </a:spcAft>
        <a:defRPr sz="17999">
          <a:solidFill>
            <a:srgbClr val="C1EEFF"/>
          </a:solidFill>
          <a:latin typeface="Consolas" pitchFamily="49" charset="0"/>
        </a:defRPr>
      </a:lvl5pPr>
      <a:lvl6pPr marL="391866" algn="l" rtl="0" fontAlgn="base">
        <a:spcBef>
          <a:spcPct val="0"/>
        </a:spcBef>
        <a:spcAft>
          <a:spcPct val="0"/>
        </a:spcAft>
        <a:defRPr sz="17999">
          <a:solidFill>
            <a:srgbClr val="C1EEFF"/>
          </a:solidFill>
          <a:latin typeface="Consolas" pitchFamily="49" charset="0"/>
        </a:defRPr>
      </a:lvl6pPr>
      <a:lvl7pPr marL="783732" algn="l" rtl="0" fontAlgn="base">
        <a:spcBef>
          <a:spcPct val="0"/>
        </a:spcBef>
        <a:spcAft>
          <a:spcPct val="0"/>
        </a:spcAft>
        <a:defRPr sz="17999">
          <a:solidFill>
            <a:srgbClr val="C1EEFF"/>
          </a:solidFill>
          <a:latin typeface="Consolas" pitchFamily="49" charset="0"/>
        </a:defRPr>
      </a:lvl7pPr>
      <a:lvl8pPr marL="1175598" algn="l" rtl="0" fontAlgn="base">
        <a:spcBef>
          <a:spcPct val="0"/>
        </a:spcBef>
        <a:spcAft>
          <a:spcPct val="0"/>
        </a:spcAft>
        <a:defRPr sz="17999">
          <a:solidFill>
            <a:srgbClr val="C1EEFF"/>
          </a:solidFill>
          <a:latin typeface="Consolas" pitchFamily="49" charset="0"/>
        </a:defRPr>
      </a:lvl8pPr>
      <a:lvl9pPr marL="1567464" algn="l" rtl="0" fontAlgn="base">
        <a:spcBef>
          <a:spcPct val="0"/>
        </a:spcBef>
        <a:spcAft>
          <a:spcPct val="0"/>
        </a:spcAft>
        <a:defRPr sz="17999">
          <a:solidFill>
            <a:srgbClr val="C1EEFF"/>
          </a:solidFill>
          <a:latin typeface="Consolas" pitchFamily="49" charset="0"/>
        </a:defRPr>
      </a:lvl9pPr>
    </p:titleStyle>
    <p:bodyStyle>
      <a:lvl1pPr marL="1853200" indent="-1544334" algn="l" rtl="0" eaLnBrk="0" fontAlgn="base" hangingPunct="0">
        <a:spcBef>
          <a:spcPts val="3150"/>
        </a:spcBef>
        <a:spcAft>
          <a:spcPct val="0"/>
        </a:spcAft>
        <a:buClr>
          <a:schemeClr val="tx2"/>
        </a:buClr>
        <a:buSzPct val="95000"/>
        <a:buFont typeface="Wingdings" pitchFamily="2" charset="2"/>
        <a:buChar char=""/>
        <a:defRPr sz="13542" kern="1200">
          <a:solidFill>
            <a:schemeClr val="tx1"/>
          </a:solidFill>
          <a:latin typeface="+mn-lt"/>
          <a:ea typeface="+mn-ea"/>
          <a:cs typeface="+mn-cs"/>
        </a:defRPr>
      </a:lvl1pPr>
      <a:lvl2pPr marL="3336305" indent="-1287171" algn="l" rtl="0" eaLnBrk="0" fontAlgn="base" hangingPunct="0">
        <a:spcBef>
          <a:spcPct val="20000"/>
        </a:spcBef>
        <a:spcAft>
          <a:spcPct val="0"/>
        </a:spcAft>
        <a:buClr>
          <a:schemeClr val="accent2"/>
        </a:buClr>
        <a:buSzPct val="90000"/>
        <a:buFont typeface="Wingdings" pitchFamily="2" charset="2"/>
        <a:buChar char=""/>
        <a:defRPr sz="11742" kern="1200">
          <a:solidFill>
            <a:schemeClr val="tx1"/>
          </a:solidFill>
          <a:latin typeface="+mn-lt"/>
          <a:ea typeface="+mn-ea"/>
          <a:cs typeface="+mn-cs"/>
        </a:defRPr>
      </a:lvl2pPr>
      <a:lvl3pPr marL="4490133" indent="-1030010" algn="l" rtl="0" eaLnBrk="0" fontAlgn="base" hangingPunct="0">
        <a:spcBef>
          <a:spcPct val="20000"/>
        </a:spcBef>
        <a:spcAft>
          <a:spcPct val="0"/>
        </a:spcAft>
        <a:buClr>
          <a:schemeClr val="accent2"/>
        </a:buClr>
        <a:buFont typeface="Wingdings 2" pitchFamily="18" charset="2"/>
        <a:buChar char=""/>
        <a:defRPr sz="10799" kern="1200">
          <a:solidFill>
            <a:schemeClr val="tx1"/>
          </a:solidFill>
          <a:latin typeface="+mn-lt"/>
          <a:ea typeface="+mn-ea"/>
          <a:cs typeface="+mn-cs"/>
        </a:defRPr>
      </a:lvl3pPr>
      <a:lvl4pPr marL="5684780" indent="-1030010" algn="l" rtl="0" eaLnBrk="0" fontAlgn="base" hangingPunct="0">
        <a:spcBef>
          <a:spcPct val="20000"/>
        </a:spcBef>
        <a:spcAft>
          <a:spcPct val="0"/>
        </a:spcAft>
        <a:buClr>
          <a:srgbClr val="FEB80A"/>
        </a:buClr>
        <a:buFont typeface="Wingdings 3" pitchFamily="18" charset="2"/>
        <a:buChar char=""/>
        <a:defRPr sz="9942" kern="1200">
          <a:solidFill>
            <a:schemeClr val="tx1"/>
          </a:solidFill>
          <a:latin typeface="+mn-lt"/>
          <a:ea typeface="+mn-ea"/>
          <a:cs typeface="+mn-cs"/>
        </a:defRPr>
      </a:lvl4pPr>
      <a:lvl5pPr marL="6673970" indent="-947010" algn="l" rtl="0" eaLnBrk="0" fontAlgn="base" hangingPunct="0">
        <a:spcBef>
          <a:spcPct val="20000"/>
        </a:spcBef>
        <a:spcAft>
          <a:spcPct val="0"/>
        </a:spcAft>
        <a:buClr>
          <a:srgbClr val="FEB80A"/>
        </a:buClr>
        <a:buFont typeface="Wingdings 2" pitchFamily="18" charset="2"/>
        <a:buChar char=""/>
        <a:defRPr sz="9000" kern="1200">
          <a:solidFill>
            <a:schemeClr val="tx1"/>
          </a:solidFill>
          <a:latin typeface="+mn-lt"/>
          <a:ea typeface="+mn-ea"/>
          <a:cs typeface="+mn-cs"/>
        </a:defRPr>
      </a:lvl5pPr>
      <a:lvl6pPr marL="7704696" indent="-947636" algn="l" rtl="0" eaLnBrk="1" latinLnBrk="0" hangingPunct="1">
        <a:spcBef>
          <a:spcPct val="20000"/>
        </a:spcBef>
        <a:buClr>
          <a:schemeClr val="accent3"/>
        </a:buClr>
        <a:buFont typeface="Wingdings 2"/>
        <a:buChar char=""/>
        <a:defRPr kumimoji="0" sz="8142" kern="1200">
          <a:solidFill>
            <a:schemeClr val="tx1"/>
          </a:solidFill>
          <a:latin typeface="+mn-lt"/>
          <a:ea typeface="+mn-ea"/>
          <a:cs typeface="+mn-cs"/>
        </a:defRPr>
      </a:lvl6pPr>
      <a:lvl7pPr marL="8569930" indent="-824031" algn="l" rtl="0" eaLnBrk="1" latinLnBrk="0" hangingPunct="1">
        <a:spcBef>
          <a:spcPct val="20000"/>
        </a:spcBef>
        <a:buClr>
          <a:schemeClr val="accent4"/>
        </a:buClr>
        <a:buFont typeface="Wingdings 2"/>
        <a:buChar char=""/>
        <a:defRPr kumimoji="0" sz="7200" kern="1200">
          <a:solidFill>
            <a:schemeClr val="tx1"/>
          </a:solidFill>
          <a:latin typeface="+mn-lt"/>
          <a:ea typeface="+mn-ea"/>
          <a:cs typeface="+mn-cs"/>
        </a:defRPr>
      </a:lvl7pPr>
      <a:lvl8pPr marL="9435163" indent="-824031" algn="l" rtl="0" eaLnBrk="1" latinLnBrk="0" hangingPunct="1">
        <a:spcBef>
          <a:spcPct val="20000"/>
        </a:spcBef>
        <a:buClr>
          <a:schemeClr val="accent4"/>
        </a:buClr>
        <a:buFont typeface="Wingdings 2"/>
        <a:buChar char=""/>
        <a:defRPr kumimoji="0" sz="7200" kern="1200">
          <a:solidFill>
            <a:schemeClr val="tx1"/>
          </a:solidFill>
          <a:latin typeface="+mn-lt"/>
          <a:ea typeface="+mn-ea"/>
          <a:cs typeface="+mn-cs"/>
        </a:defRPr>
      </a:lvl8pPr>
      <a:lvl9pPr marL="10300397" indent="-824031" algn="l" rtl="0" eaLnBrk="1" latinLnBrk="0" hangingPunct="1">
        <a:spcBef>
          <a:spcPct val="20000"/>
        </a:spcBef>
        <a:buClr>
          <a:schemeClr val="accent4"/>
        </a:buClr>
        <a:buFont typeface="Wingdings 2"/>
        <a:buChar char=""/>
        <a:defRPr kumimoji="0" sz="7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60079" algn="l" rtl="0" eaLnBrk="1" latinLnBrk="0" hangingPunct="1">
        <a:defRPr kumimoji="0" kern="1200">
          <a:solidFill>
            <a:schemeClr val="tx1"/>
          </a:solidFill>
          <a:latin typeface="+mn-lt"/>
          <a:ea typeface="+mn-ea"/>
          <a:cs typeface="+mn-cs"/>
        </a:defRPr>
      </a:lvl2pPr>
      <a:lvl3pPr marL="4120159" algn="l" rtl="0" eaLnBrk="1" latinLnBrk="0" hangingPunct="1">
        <a:defRPr kumimoji="0" kern="1200">
          <a:solidFill>
            <a:schemeClr val="tx1"/>
          </a:solidFill>
          <a:latin typeface="+mn-lt"/>
          <a:ea typeface="+mn-ea"/>
          <a:cs typeface="+mn-cs"/>
        </a:defRPr>
      </a:lvl3pPr>
      <a:lvl4pPr marL="6180238" algn="l" rtl="0" eaLnBrk="1" latinLnBrk="0" hangingPunct="1">
        <a:defRPr kumimoji="0" kern="1200">
          <a:solidFill>
            <a:schemeClr val="tx1"/>
          </a:solidFill>
          <a:latin typeface="+mn-lt"/>
          <a:ea typeface="+mn-ea"/>
          <a:cs typeface="+mn-cs"/>
        </a:defRPr>
      </a:lvl4pPr>
      <a:lvl5pPr marL="8240317" algn="l" rtl="0" eaLnBrk="1" latinLnBrk="0" hangingPunct="1">
        <a:defRPr kumimoji="0" kern="1200">
          <a:solidFill>
            <a:schemeClr val="tx1"/>
          </a:solidFill>
          <a:latin typeface="+mn-lt"/>
          <a:ea typeface="+mn-ea"/>
          <a:cs typeface="+mn-cs"/>
        </a:defRPr>
      </a:lvl5pPr>
      <a:lvl6pPr marL="10300397" algn="l" rtl="0" eaLnBrk="1" latinLnBrk="0" hangingPunct="1">
        <a:defRPr kumimoji="0" kern="1200">
          <a:solidFill>
            <a:schemeClr val="tx1"/>
          </a:solidFill>
          <a:latin typeface="+mn-lt"/>
          <a:ea typeface="+mn-ea"/>
          <a:cs typeface="+mn-cs"/>
        </a:defRPr>
      </a:lvl6pPr>
      <a:lvl7pPr marL="12360477" algn="l" rtl="0" eaLnBrk="1" latinLnBrk="0" hangingPunct="1">
        <a:defRPr kumimoji="0" kern="1200">
          <a:solidFill>
            <a:schemeClr val="tx1"/>
          </a:solidFill>
          <a:latin typeface="+mn-lt"/>
          <a:ea typeface="+mn-ea"/>
          <a:cs typeface="+mn-cs"/>
        </a:defRPr>
      </a:lvl7pPr>
      <a:lvl8pPr marL="14420556" algn="l" rtl="0" eaLnBrk="1" latinLnBrk="0" hangingPunct="1">
        <a:defRPr kumimoji="0" kern="1200">
          <a:solidFill>
            <a:schemeClr val="tx1"/>
          </a:solidFill>
          <a:latin typeface="+mn-lt"/>
          <a:ea typeface="+mn-ea"/>
          <a:cs typeface="+mn-cs"/>
        </a:defRPr>
      </a:lvl8pPr>
      <a:lvl9pPr marL="164806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392AC33-9FFC-17B8-4C2E-E129FB490B04}"/>
              </a:ext>
            </a:extLst>
          </p:cNvPr>
          <p:cNvPicPr>
            <a:picLocks noChangeAspect="1"/>
          </p:cNvPicPr>
          <p:nvPr/>
        </p:nvPicPr>
        <p:blipFill rotWithShape="1">
          <a:blip r:embed="rId3">
            <a:extLst>
              <a:ext uri="{28A0092B-C50C-407E-A947-70E740481C1C}">
                <a14:useLocalDpi xmlns:a14="http://schemas.microsoft.com/office/drawing/2010/main" val="0"/>
              </a:ext>
            </a:extLst>
          </a:blip>
          <a:srcRect t="29871" b="30083"/>
          <a:stretch/>
        </p:blipFill>
        <p:spPr>
          <a:xfrm>
            <a:off x="635112" y="862936"/>
            <a:ext cx="7964136" cy="2324388"/>
          </a:xfrm>
          <a:prstGeom prst="rect">
            <a:avLst/>
          </a:prstGeom>
        </p:spPr>
      </p:pic>
      <p:sp>
        <p:nvSpPr>
          <p:cNvPr id="13" name="Rectangle 12"/>
          <p:cNvSpPr/>
          <p:nvPr/>
        </p:nvSpPr>
        <p:spPr>
          <a:xfrm>
            <a:off x="239827" y="4034540"/>
            <a:ext cx="15288521" cy="813377"/>
          </a:xfrm>
          <a:prstGeom prst="rect">
            <a:avLst/>
          </a:prstGeom>
          <a:solidFill>
            <a:srgbClr val="041E3F"/>
          </a:solidFill>
          <a:ln w="76200">
            <a:solidFill>
              <a:srgbClr val="B9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latin typeface="Helvetica" charset="0"/>
                <a:ea typeface="Helvetica" charset="0"/>
                <a:cs typeface="Helvetica" charset="0"/>
              </a:rPr>
              <a:t>Introduction</a:t>
            </a:r>
          </a:p>
        </p:txBody>
      </p:sp>
      <p:sp>
        <p:nvSpPr>
          <p:cNvPr id="99" name="Rectangle 98"/>
          <p:cNvSpPr/>
          <p:nvPr/>
        </p:nvSpPr>
        <p:spPr>
          <a:xfrm>
            <a:off x="30204813" y="16923097"/>
            <a:ext cx="13579470" cy="813377"/>
          </a:xfrm>
          <a:prstGeom prst="rect">
            <a:avLst/>
          </a:prstGeom>
          <a:solidFill>
            <a:srgbClr val="041E3F"/>
          </a:solidFill>
          <a:ln w="76200">
            <a:solidFill>
              <a:srgbClr val="B9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latin typeface="Helvetica" charset="0"/>
                <a:ea typeface="Helvetica" charset="0"/>
                <a:cs typeface="Helvetica" charset="0"/>
              </a:rPr>
              <a:t>Coding</a:t>
            </a:r>
          </a:p>
        </p:txBody>
      </p:sp>
      <p:sp>
        <p:nvSpPr>
          <p:cNvPr id="13332" name="Rectangle 20"/>
          <p:cNvSpPr>
            <a:spLocks noChangeArrowheads="1"/>
          </p:cNvSpPr>
          <p:nvPr/>
        </p:nvSpPr>
        <p:spPr bwMode="auto">
          <a:xfrm>
            <a:off x="0" y="-517822"/>
            <a:ext cx="158349" cy="501247"/>
          </a:xfrm>
          <a:prstGeom prst="rect">
            <a:avLst/>
          </a:prstGeom>
          <a:noFill/>
          <a:ln w="9525">
            <a:noFill/>
            <a:miter lim="800000"/>
            <a:headEnd/>
            <a:tailEnd/>
          </a:ln>
          <a:effectLst/>
        </p:spPr>
        <p:txBody>
          <a:bodyPr vert="horz" wrap="none" lIns="78377" tIns="39189" rIns="78377" bIns="39189" numCol="1" anchor="ctr" anchorCtr="0" compatLnSpc="1">
            <a:prstTxWarp prst="textNoShape">
              <a:avLst/>
            </a:prstTxWarp>
            <a:spAutoFit/>
          </a:bodyPr>
          <a:lstStyle/>
          <a:p>
            <a:endParaRPr lang="en-US" sz="2743"/>
          </a:p>
        </p:txBody>
      </p:sp>
      <p:sp>
        <p:nvSpPr>
          <p:cNvPr id="13334" name="Rectangle 22"/>
          <p:cNvSpPr>
            <a:spLocks noChangeArrowheads="1"/>
          </p:cNvSpPr>
          <p:nvPr/>
        </p:nvSpPr>
        <p:spPr bwMode="auto">
          <a:xfrm>
            <a:off x="0" y="-517822"/>
            <a:ext cx="158349" cy="501247"/>
          </a:xfrm>
          <a:prstGeom prst="rect">
            <a:avLst/>
          </a:prstGeom>
          <a:noFill/>
          <a:ln w="9525">
            <a:noFill/>
            <a:miter lim="800000"/>
            <a:headEnd/>
            <a:tailEnd/>
          </a:ln>
          <a:effectLst/>
        </p:spPr>
        <p:txBody>
          <a:bodyPr vert="horz" wrap="none" lIns="78377" tIns="39189" rIns="78377" bIns="39189" numCol="1" anchor="ctr" anchorCtr="0" compatLnSpc="1">
            <a:prstTxWarp prst="textNoShape">
              <a:avLst/>
            </a:prstTxWarp>
            <a:spAutoFit/>
          </a:bodyPr>
          <a:lstStyle/>
          <a:p>
            <a:endParaRPr lang="en-US" sz="2743"/>
          </a:p>
        </p:txBody>
      </p:sp>
      <p:sp>
        <p:nvSpPr>
          <p:cNvPr id="13336" name="Rectangle 24"/>
          <p:cNvSpPr>
            <a:spLocks noChangeArrowheads="1"/>
          </p:cNvSpPr>
          <p:nvPr/>
        </p:nvSpPr>
        <p:spPr bwMode="auto">
          <a:xfrm>
            <a:off x="0" y="-517822"/>
            <a:ext cx="158349" cy="501247"/>
          </a:xfrm>
          <a:prstGeom prst="rect">
            <a:avLst/>
          </a:prstGeom>
          <a:noFill/>
          <a:ln w="9525">
            <a:noFill/>
            <a:miter lim="800000"/>
            <a:headEnd/>
            <a:tailEnd/>
          </a:ln>
          <a:effectLst/>
        </p:spPr>
        <p:txBody>
          <a:bodyPr vert="horz" wrap="none" lIns="78377" tIns="39189" rIns="78377" bIns="39189" numCol="1" anchor="ctr" anchorCtr="0" compatLnSpc="1">
            <a:prstTxWarp prst="textNoShape">
              <a:avLst/>
            </a:prstTxWarp>
            <a:spAutoFit/>
          </a:bodyPr>
          <a:lstStyle/>
          <a:p>
            <a:endParaRPr lang="en-US" sz="2743"/>
          </a:p>
        </p:txBody>
      </p:sp>
      <p:sp>
        <p:nvSpPr>
          <p:cNvPr id="13338" name="Rectangle 26"/>
          <p:cNvSpPr>
            <a:spLocks noChangeArrowheads="1"/>
          </p:cNvSpPr>
          <p:nvPr/>
        </p:nvSpPr>
        <p:spPr bwMode="auto">
          <a:xfrm>
            <a:off x="0" y="-517822"/>
            <a:ext cx="158349" cy="501247"/>
          </a:xfrm>
          <a:prstGeom prst="rect">
            <a:avLst/>
          </a:prstGeom>
          <a:noFill/>
          <a:ln w="9525">
            <a:noFill/>
            <a:miter lim="800000"/>
            <a:headEnd/>
            <a:tailEnd/>
          </a:ln>
          <a:effectLst/>
        </p:spPr>
        <p:txBody>
          <a:bodyPr vert="horz" wrap="none" lIns="78377" tIns="39189" rIns="78377" bIns="39189" numCol="1" anchor="ctr" anchorCtr="0" compatLnSpc="1">
            <a:prstTxWarp prst="textNoShape">
              <a:avLst/>
            </a:prstTxWarp>
            <a:spAutoFit/>
          </a:bodyPr>
          <a:lstStyle/>
          <a:p>
            <a:endParaRPr lang="en-US" sz="2743"/>
          </a:p>
        </p:txBody>
      </p:sp>
      <p:sp>
        <p:nvSpPr>
          <p:cNvPr id="112" name="Rectangle 111"/>
          <p:cNvSpPr/>
          <p:nvPr/>
        </p:nvSpPr>
        <p:spPr>
          <a:xfrm>
            <a:off x="15926527" y="4034540"/>
            <a:ext cx="27656368" cy="813377"/>
          </a:xfrm>
          <a:prstGeom prst="rect">
            <a:avLst/>
          </a:prstGeom>
          <a:solidFill>
            <a:srgbClr val="041E3F"/>
          </a:solidFill>
          <a:ln w="76200">
            <a:solidFill>
              <a:srgbClr val="B9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latin typeface="Helvetica" charset="0"/>
                <a:ea typeface="Helvetica" charset="0"/>
                <a:cs typeface="Helvetica" charset="0"/>
              </a:rPr>
              <a:t>Results</a:t>
            </a:r>
          </a:p>
        </p:txBody>
      </p:sp>
      <p:sp>
        <p:nvSpPr>
          <p:cNvPr id="32" name="Line 157"/>
          <p:cNvSpPr>
            <a:spLocks noChangeShapeType="1"/>
          </p:cNvSpPr>
          <p:nvPr/>
        </p:nvSpPr>
        <p:spPr bwMode="auto">
          <a:xfrm>
            <a:off x="15723492" y="4295796"/>
            <a:ext cx="0" cy="28206968"/>
          </a:xfrm>
          <a:prstGeom prst="line">
            <a:avLst/>
          </a:prstGeom>
          <a:noFill/>
          <a:ln w="76200">
            <a:solidFill>
              <a:schemeClr val="bg2">
                <a:lumMod val="25000"/>
              </a:schemeClr>
            </a:solidFill>
            <a:prstDash val="dash"/>
            <a:round/>
            <a:headEnd/>
            <a:tailEnd/>
          </a:ln>
          <a:extLst>
            <a:ext uri="{909E8E84-426E-40dd-AFC4-6F175D3DCCD1}">
              <a14:hiddenFill xmlns="" xmlns:a14="http://schemas.microsoft.com/office/drawing/2010/main">
                <a:noFill/>
              </a14:hiddenFill>
            </a:ext>
          </a:extLst>
        </p:spPr>
        <p:txBody>
          <a:bodyPr/>
          <a:lstStyle/>
          <a:p>
            <a:endParaRPr lang="en-US" sz="2743"/>
          </a:p>
        </p:txBody>
      </p:sp>
      <p:sp>
        <p:nvSpPr>
          <p:cNvPr id="69" name="Title 3"/>
          <p:cNvSpPr txBox="1">
            <a:spLocks/>
          </p:cNvSpPr>
          <p:nvPr/>
        </p:nvSpPr>
        <p:spPr>
          <a:xfrm>
            <a:off x="8599248" y="312808"/>
            <a:ext cx="28972030" cy="1796990"/>
          </a:xfrm>
          <a:prstGeom prst="rect">
            <a:avLst/>
          </a:prstGeom>
        </p:spPr>
        <p:txBody>
          <a:bodyPr vert="horz" lIns="412036" tIns="206019" rIns="412036" bIns="206019" rtlCol="0" anchor="ctr">
            <a:noAutofit/>
          </a:bodyPr>
          <a:lstStyle>
            <a:lvl1pPr algn="ctr" defTabSz="4807092" rtl="0" eaLnBrk="1" latinLnBrk="0" hangingPunct="1">
              <a:spcBef>
                <a:spcPct val="0"/>
              </a:spcBef>
              <a:buNone/>
              <a:defRPr sz="23100" kern="1200">
                <a:solidFill>
                  <a:schemeClr val="tx1"/>
                </a:solidFill>
                <a:latin typeface="+mj-lt"/>
                <a:ea typeface="+mj-ea"/>
                <a:cs typeface="+mj-cs"/>
              </a:defRPr>
            </a:lvl1pPr>
          </a:lstStyle>
          <a:p>
            <a:pPr>
              <a:lnSpc>
                <a:spcPct val="85000"/>
              </a:lnSpc>
            </a:pPr>
            <a:r>
              <a:rPr lang="en-US" sz="7200" dirty="0">
                <a:latin typeface="Helvetica" charset="0"/>
                <a:ea typeface="Helvetica" charset="0"/>
                <a:cs typeface="Helvetica" charset="0"/>
              </a:rPr>
              <a:t>Development of Autonomously Guided High Altitude Payload System </a:t>
            </a:r>
          </a:p>
        </p:txBody>
      </p:sp>
      <p:sp>
        <p:nvSpPr>
          <p:cNvPr id="91" name="TextBox 90"/>
          <p:cNvSpPr txBox="1"/>
          <p:nvPr/>
        </p:nvSpPr>
        <p:spPr>
          <a:xfrm>
            <a:off x="7071652" y="2297555"/>
            <a:ext cx="31481486" cy="1077218"/>
          </a:xfrm>
          <a:prstGeom prst="rect">
            <a:avLst/>
          </a:prstGeom>
          <a:noFill/>
        </p:spPr>
        <p:txBody>
          <a:bodyPr wrap="square" rtlCol="0">
            <a:spAutoFit/>
          </a:bodyPr>
          <a:lstStyle/>
          <a:p>
            <a:pPr algn="ctr"/>
            <a:r>
              <a:rPr lang="en-US" sz="3600" b="1" u="sng" dirty="0">
                <a:solidFill>
                  <a:srgbClr val="0000FF"/>
                </a:solidFill>
              </a:rPr>
              <a:t>Aleksander Angel Aleman</a:t>
            </a:r>
            <a:r>
              <a:rPr lang="en-US" sz="3600" b="1" dirty="0"/>
              <a:t>, Noah Hejazi, Francisco Briceno, Peter Gonzalez, Daniel </a:t>
            </a:r>
            <a:r>
              <a:rPr lang="en-US" sz="3600" b="1" dirty="0" err="1"/>
              <a:t>Heyninck</a:t>
            </a:r>
            <a:endParaRPr lang="en-US" sz="3600" b="1" dirty="0"/>
          </a:p>
          <a:p>
            <a:pPr algn="ctr"/>
            <a:r>
              <a:rPr lang="en-US" sz="2800" b="1" i="1" dirty="0"/>
              <a:t>Department of Mechanical and Materials Engineering, Florida International University, Miami, FL, USA   </a:t>
            </a:r>
          </a:p>
        </p:txBody>
      </p:sp>
      <p:sp>
        <p:nvSpPr>
          <p:cNvPr id="98" name="Rectangle 97"/>
          <p:cNvSpPr/>
          <p:nvPr/>
        </p:nvSpPr>
        <p:spPr>
          <a:xfrm>
            <a:off x="96012" y="29535334"/>
            <a:ext cx="15288521" cy="813377"/>
          </a:xfrm>
          <a:prstGeom prst="rect">
            <a:avLst/>
          </a:prstGeom>
          <a:solidFill>
            <a:srgbClr val="041E3F"/>
          </a:solidFill>
          <a:ln w="76200">
            <a:solidFill>
              <a:srgbClr val="B9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latin typeface="Helvetica" charset="0"/>
                <a:ea typeface="Helvetica" charset="0"/>
                <a:cs typeface="Helvetica" charset="0"/>
              </a:rPr>
              <a:t>Applications</a:t>
            </a:r>
          </a:p>
        </p:txBody>
      </p:sp>
      <p:sp>
        <p:nvSpPr>
          <p:cNvPr id="71" name="Rectangle 20"/>
          <p:cNvSpPr>
            <a:spLocks noChangeArrowheads="1"/>
          </p:cNvSpPr>
          <p:nvPr/>
        </p:nvSpPr>
        <p:spPr bwMode="auto">
          <a:xfrm>
            <a:off x="0" y="-517822"/>
            <a:ext cx="158349" cy="501247"/>
          </a:xfrm>
          <a:prstGeom prst="rect">
            <a:avLst/>
          </a:prstGeom>
          <a:noFill/>
          <a:ln w="9525">
            <a:noFill/>
            <a:miter lim="800000"/>
            <a:headEnd/>
            <a:tailEnd/>
          </a:ln>
          <a:effectLst/>
        </p:spPr>
        <p:txBody>
          <a:bodyPr vert="horz" wrap="none" lIns="78377" tIns="39189" rIns="78377" bIns="39189" numCol="1" anchor="ctr" anchorCtr="0" compatLnSpc="1">
            <a:prstTxWarp prst="textNoShape">
              <a:avLst/>
            </a:prstTxWarp>
            <a:spAutoFit/>
          </a:bodyPr>
          <a:lstStyle/>
          <a:p>
            <a:endParaRPr lang="en-US" sz="2743"/>
          </a:p>
        </p:txBody>
      </p:sp>
      <p:sp>
        <p:nvSpPr>
          <p:cNvPr id="74" name="Rectangle 22"/>
          <p:cNvSpPr>
            <a:spLocks noChangeArrowheads="1"/>
          </p:cNvSpPr>
          <p:nvPr/>
        </p:nvSpPr>
        <p:spPr bwMode="auto">
          <a:xfrm>
            <a:off x="0" y="-517822"/>
            <a:ext cx="158349" cy="501247"/>
          </a:xfrm>
          <a:prstGeom prst="rect">
            <a:avLst/>
          </a:prstGeom>
          <a:noFill/>
          <a:ln w="9525">
            <a:noFill/>
            <a:miter lim="800000"/>
            <a:headEnd/>
            <a:tailEnd/>
          </a:ln>
          <a:effectLst/>
        </p:spPr>
        <p:txBody>
          <a:bodyPr vert="horz" wrap="none" lIns="78377" tIns="39189" rIns="78377" bIns="39189" numCol="1" anchor="ctr" anchorCtr="0" compatLnSpc="1">
            <a:prstTxWarp prst="textNoShape">
              <a:avLst/>
            </a:prstTxWarp>
            <a:spAutoFit/>
          </a:bodyPr>
          <a:lstStyle/>
          <a:p>
            <a:endParaRPr lang="en-US" sz="2743"/>
          </a:p>
        </p:txBody>
      </p:sp>
      <p:sp>
        <p:nvSpPr>
          <p:cNvPr id="75" name="Rectangle 24"/>
          <p:cNvSpPr>
            <a:spLocks noChangeArrowheads="1"/>
          </p:cNvSpPr>
          <p:nvPr/>
        </p:nvSpPr>
        <p:spPr bwMode="auto">
          <a:xfrm>
            <a:off x="0" y="-517822"/>
            <a:ext cx="158349" cy="501247"/>
          </a:xfrm>
          <a:prstGeom prst="rect">
            <a:avLst/>
          </a:prstGeom>
          <a:noFill/>
          <a:ln w="9525">
            <a:noFill/>
            <a:miter lim="800000"/>
            <a:headEnd/>
            <a:tailEnd/>
          </a:ln>
          <a:effectLst/>
        </p:spPr>
        <p:txBody>
          <a:bodyPr vert="horz" wrap="none" lIns="78377" tIns="39189" rIns="78377" bIns="39189" numCol="1" anchor="ctr" anchorCtr="0" compatLnSpc="1">
            <a:prstTxWarp prst="textNoShape">
              <a:avLst/>
            </a:prstTxWarp>
            <a:spAutoFit/>
          </a:bodyPr>
          <a:lstStyle/>
          <a:p>
            <a:endParaRPr lang="en-US" sz="2743"/>
          </a:p>
        </p:txBody>
      </p:sp>
      <p:sp>
        <p:nvSpPr>
          <p:cNvPr id="76" name="Rectangle 26"/>
          <p:cNvSpPr>
            <a:spLocks noChangeArrowheads="1"/>
          </p:cNvSpPr>
          <p:nvPr/>
        </p:nvSpPr>
        <p:spPr bwMode="auto">
          <a:xfrm>
            <a:off x="0" y="-517822"/>
            <a:ext cx="158349" cy="501247"/>
          </a:xfrm>
          <a:prstGeom prst="rect">
            <a:avLst/>
          </a:prstGeom>
          <a:noFill/>
          <a:ln w="9525">
            <a:noFill/>
            <a:miter lim="800000"/>
            <a:headEnd/>
            <a:tailEnd/>
          </a:ln>
          <a:effectLst/>
        </p:spPr>
        <p:txBody>
          <a:bodyPr vert="horz" wrap="none" lIns="78377" tIns="39189" rIns="78377" bIns="39189" numCol="1" anchor="ctr" anchorCtr="0" compatLnSpc="1">
            <a:prstTxWarp prst="textNoShape">
              <a:avLst/>
            </a:prstTxWarp>
            <a:spAutoFit/>
          </a:bodyPr>
          <a:lstStyle/>
          <a:p>
            <a:endParaRPr lang="en-US" sz="2743"/>
          </a:p>
        </p:txBody>
      </p:sp>
      <p:sp>
        <p:nvSpPr>
          <p:cNvPr id="39" name="Rectangle 38"/>
          <p:cNvSpPr/>
          <p:nvPr/>
        </p:nvSpPr>
        <p:spPr>
          <a:xfrm>
            <a:off x="30212581" y="30789915"/>
            <a:ext cx="13579470" cy="813377"/>
          </a:xfrm>
          <a:prstGeom prst="rect">
            <a:avLst/>
          </a:prstGeom>
          <a:solidFill>
            <a:srgbClr val="041E3F"/>
          </a:solidFill>
          <a:ln w="76200">
            <a:solidFill>
              <a:srgbClr val="B9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latin typeface="Helvetica" charset="0"/>
                <a:ea typeface="Helvetica" charset="0"/>
                <a:cs typeface="Helvetica" charset="0"/>
              </a:rPr>
              <a:t>Acknowledgements</a:t>
            </a:r>
          </a:p>
        </p:txBody>
      </p:sp>
      <p:sp>
        <p:nvSpPr>
          <p:cNvPr id="6" name="TextBox 5">
            <a:extLst>
              <a:ext uri="{FF2B5EF4-FFF2-40B4-BE49-F238E27FC236}">
                <a16:creationId xmlns:a16="http://schemas.microsoft.com/office/drawing/2014/main" id="{FF8A50A7-06E9-B36B-ADB8-072E6CDD32DB}"/>
              </a:ext>
            </a:extLst>
          </p:cNvPr>
          <p:cNvSpPr txBox="1"/>
          <p:nvPr/>
        </p:nvSpPr>
        <p:spPr>
          <a:xfrm>
            <a:off x="150979" y="5455348"/>
            <a:ext cx="15189926" cy="23452574"/>
          </a:xfrm>
          <a:prstGeom prst="rect">
            <a:avLst/>
          </a:prstGeom>
          <a:noFill/>
        </p:spPr>
        <p:txBody>
          <a:bodyPr wrap="square" rtlCol="0">
            <a:spAutoFit/>
          </a:bodyPr>
          <a:lstStyle/>
          <a:p>
            <a:pPr algn="just"/>
            <a:r>
              <a:rPr lang="en-US" sz="3300" b="1" dirty="0">
                <a:solidFill>
                  <a:srgbClr val="0000FF"/>
                </a:solidFill>
                <a:effectLst/>
                <a:latin typeface="Arial" panose="020B0604020202020204" pitchFamily="34" charset="0"/>
                <a:ea typeface="DengXian" panose="02010600030101010101" pitchFamily="2" charset="-122"/>
                <a:cs typeface="Arial" panose="020B0604020202020204" pitchFamily="34" charset="0"/>
              </a:rPr>
              <a:t>Joint Precision Airdrop System</a:t>
            </a:r>
          </a:p>
          <a:p>
            <a:pPr algn="just"/>
            <a:endParaRPr lang="en-US" sz="3300" dirty="0">
              <a:latin typeface="Arial" panose="020B0604020202020204" pitchFamily="34" charset="0"/>
              <a:ea typeface="DengXian" panose="02010600030101010101" pitchFamily="2" charset="-122"/>
              <a:cs typeface="Arial" panose="020B0604020202020204" pitchFamily="34" charset="0"/>
            </a:endParaRPr>
          </a:p>
          <a:p>
            <a:pPr algn="just"/>
            <a:r>
              <a:rPr lang="en-US" sz="3300" dirty="0">
                <a:effectLst/>
                <a:latin typeface="Arial" panose="020B0604020202020204" pitchFamily="34" charset="0"/>
                <a:ea typeface="DengXian" panose="02010600030101010101" pitchFamily="2" charset="-122"/>
                <a:cs typeface="Arial" panose="020B0604020202020204" pitchFamily="34" charset="0"/>
              </a:rPr>
              <a:t>JPADS commonly refers to the "Joint Precision Airdrop System." JPADS is a military technology that involves precision airdrop systems used by the United States and other allied forces for delivering supplies, equipment, and humanitarian aid from aircraft to specific locations on the ground. JPADS is designed to provide accurate and controlled cargo delivery to a designated drop zone. It aims to reduce the dispersion of supplies and improve the accuracy of airdrops. JPADS relies on GPS technology to guide the airdropped cargo to its intended destination. GPS allows for precise navigation and targeting during the airdrop.</a:t>
            </a:r>
          </a:p>
          <a:p>
            <a:pPr algn="just"/>
            <a:endParaRPr lang="en-US" sz="3300" dirty="0">
              <a:latin typeface="Arial" panose="020B0604020202020204" pitchFamily="34" charset="0"/>
              <a:ea typeface="DengXian" panose="02010600030101010101" pitchFamily="2" charset="-122"/>
              <a:cs typeface="Arial" panose="020B0604020202020204" pitchFamily="34" charset="0"/>
            </a:endParaRPr>
          </a:p>
          <a:p>
            <a:pPr algn="just"/>
            <a:r>
              <a:rPr lang="en-US" sz="3300" b="1" dirty="0">
                <a:solidFill>
                  <a:srgbClr val="0000FF"/>
                </a:solidFill>
                <a:latin typeface="Arial" panose="020B0604020202020204" pitchFamily="34" charset="0"/>
                <a:ea typeface="DengXian" panose="02010600030101010101" pitchFamily="2" charset="-122"/>
                <a:cs typeface="Arial" panose="020B0604020202020204" pitchFamily="34" charset="0"/>
              </a:rPr>
              <a:t>Algae Bloom Surveillance </a:t>
            </a:r>
          </a:p>
          <a:p>
            <a:pPr algn="just"/>
            <a:endParaRPr lang="en-US" sz="3300" dirty="0">
              <a:latin typeface="Arial" panose="020B0604020202020204" pitchFamily="34" charset="0"/>
              <a:ea typeface="DengXian" panose="02010600030101010101" pitchFamily="2" charset="-122"/>
              <a:cs typeface="Arial" panose="020B0604020202020204" pitchFamily="34" charset="0"/>
            </a:endParaRPr>
          </a:p>
          <a:p>
            <a:pPr algn="just"/>
            <a:r>
              <a:rPr lang="en-US" sz="3300" dirty="0">
                <a:effectLst/>
                <a:latin typeface="Arial" panose="020B0604020202020204" pitchFamily="34" charset="0"/>
                <a:ea typeface="DengXian" panose="02010600030101010101" pitchFamily="2" charset="-122"/>
                <a:cs typeface="Arial" panose="020B0604020202020204" pitchFamily="34" charset="0"/>
              </a:rPr>
              <a:t>Algae bloom surveillance is especially important in regions where blooms can have harmful effects on water quality, aquatic life, and human health. Monitoring efforts are often collaborative, involving government agencies, research institutions, environmental organizations, and the public. The goal is to better understand and manage algae blooms to protect both ecosystems and human communities. Satellite imagery and remote sensing technologies play a crucial role in monitoring large water bodies. Remote sensing allows for the detection of </a:t>
            </a:r>
            <a:r>
              <a:rPr lang="en-US" sz="3300" dirty="0">
                <a:solidFill>
                  <a:srgbClr val="00B0F0"/>
                </a:solidFill>
                <a:effectLst/>
                <a:latin typeface="Arial" panose="020B0604020202020204" pitchFamily="34" charset="0"/>
                <a:ea typeface="DengXian" panose="02010600030101010101" pitchFamily="2" charset="-122"/>
                <a:cs typeface="Arial" panose="020B0604020202020204" pitchFamily="34" charset="0"/>
              </a:rPr>
              <a:t>changes in water color </a:t>
            </a:r>
            <a:r>
              <a:rPr lang="en-US" sz="3300" dirty="0">
                <a:effectLst/>
                <a:latin typeface="Arial" panose="020B0604020202020204" pitchFamily="34" charset="0"/>
                <a:ea typeface="DengXian" panose="02010600030101010101" pitchFamily="2" charset="-122"/>
                <a:cs typeface="Arial" panose="020B0604020202020204" pitchFamily="34" charset="0"/>
              </a:rPr>
              <a:t>and the identification of potential algae blooms from space.</a:t>
            </a:r>
          </a:p>
          <a:p>
            <a:pPr algn="just"/>
            <a:endParaRPr lang="en-US" sz="3300" dirty="0">
              <a:latin typeface="Arial" panose="020B0604020202020204" pitchFamily="34" charset="0"/>
              <a:ea typeface="DengXian" panose="02010600030101010101" pitchFamily="2" charset="-122"/>
              <a:cs typeface="Arial" panose="020B0604020202020204" pitchFamily="34" charset="0"/>
            </a:endParaRPr>
          </a:p>
          <a:p>
            <a:pPr algn="just"/>
            <a:r>
              <a:rPr lang="en-US" sz="3300" b="1" dirty="0">
                <a:solidFill>
                  <a:srgbClr val="0000FF"/>
                </a:solidFill>
                <a:latin typeface="Arial" panose="020B0604020202020204" pitchFamily="34" charset="0"/>
                <a:ea typeface="DengXian" panose="02010600030101010101" pitchFamily="2" charset="-122"/>
                <a:cs typeface="Arial" panose="020B0604020202020204" pitchFamily="34" charset="0"/>
              </a:rPr>
              <a:t>Crop surveillance</a:t>
            </a:r>
          </a:p>
          <a:p>
            <a:pPr algn="just"/>
            <a:endParaRPr lang="en-US" sz="3300" dirty="0">
              <a:latin typeface="Arial" panose="020B0604020202020204" pitchFamily="34" charset="0"/>
              <a:ea typeface="DengXian" panose="02010600030101010101" pitchFamily="2" charset="-122"/>
              <a:cs typeface="Arial" panose="020B0604020202020204" pitchFamily="34" charset="0"/>
            </a:endParaRPr>
          </a:p>
          <a:p>
            <a:pPr algn="just"/>
            <a:r>
              <a:rPr lang="en-US" sz="3300" dirty="0">
                <a:effectLst/>
                <a:latin typeface="Arial" panose="020B0604020202020204" pitchFamily="34" charset="0"/>
                <a:ea typeface="DengXian" panose="02010600030101010101" pitchFamily="2" charset="-122"/>
                <a:cs typeface="Arial" panose="020B0604020202020204" pitchFamily="34" charset="0"/>
              </a:rPr>
              <a:t>Crop surveillance involves the systematic monitoring and assessment of agricultural fields and crops using various technologies and methodologies. The goal of crop surveillance is to gather information that can be used to make informed decisions related to crop management, yield prediction, disease detection, and overall agricultural productivity. Remote sensing satellites capture high-resolution images of agricultural landscapes. These images can be analyzed to assess crop health, growth patterns, and detect anomalies. </a:t>
            </a:r>
            <a:r>
              <a:rPr lang="en-US" sz="3300" dirty="0">
                <a:solidFill>
                  <a:srgbClr val="00B050"/>
                </a:solidFill>
                <a:effectLst/>
                <a:latin typeface="Arial" panose="020B0604020202020204" pitchFamily="34" charset="0"/>
                <a:ea typeface="DengXian" panose="02010600030101010101" pitchFamily="2" charset="-122"/>
                <a:cs typeface="Arial" panose="020B0604020202020204" pitchFamily="34" charset="0"/>
              </a:rPr>
              <a:t>Aerial Surveys:</a:t>
            </a:r>
            <a:r>
              <a:rPr lang="en-US" sz="3300" dirty="0">
                <a:solidFill>
                  <a:schemeClr val="accent3"/>
                </a:solidFill>
                <a:effectLst/>
                <a:latin typeface="Arial" panose="020B0604020202020204" pitchFamily="34" charset="0"/>
                <a:ea typeface="DengXian" panose="02010600030101010101" pitchFamily="2" charset="-122"/>
                <a:cs typeface="Arial" panose="020B0604020202020204" pitchFamily="34" charset="0"/>
              </a:rPr>
              <a:t> </a:t>
            </a:r>
            <a:r>
              <a:rPr lang="en-US" sz="3300" dirty="0">
                <a:effectLst/>
                <a:latin typeface="Arial" panose="020B0604020202020204" pitchFamily="34" charset="0"/>
                <a:ea typeface="DengXian" panose="02010600030101010101" pitchFamily="2" charset="-122"/>
                <a:cs typeface="Arial" panose="020B0604020202020204" pitchFamily="34" charset="0"/>
              </a:rPr>
              <a:t>Unmanned aerial vehicles (UAVs or drones) equipped with cameras or sensors are used for detailed and localized monitoring of crops. Drones can provide </a:t>
            </a:r>
            <a:r>
              <a:rPr lang="en-US" sz="3300" dirty="0">
                <a:solidFill>
                  <a:srgbClr val="00B050"/>
                </a:solidFill>
                <a:effectLst/>
                <a:latin typeface="Arial" panose="020B0604020202020204" pitchFamily="34" charset="0"/>
                <a:ea typeface="DengXian" panose="02010600030101010101" pitchFamily="2" charset="-122"/>
                <a:cs typeface="Arial" panose="020B0604020202020204" pitchFamily="34" charset="0"/>
              </a:rPr>
              <a:t>higher resolution imagery compared to satellites</a:t>
            </a:r>
            <a:r>
              <a:rPr lang="en-US" sz="3300" dirty="0">
                <a:effectLst/>
                <a:latin typeface="Arial" panose="020B0604020202020204" pitchFamily="34" charset="0"/>
                <a:ea typeface="DengXian" panose="02010600030101010101" pitchFamily="2" charset="-122"/>
                <a:cs typeface="Arial" panose="020B0604020202020204" pitchFamily="34" charset="0"/>
              </a:rPr>
              <a:t>.</a:t>
            </a:r>
          </a:p>
          <a:p>
            <a:pPr algn="just"/>
            <a:endParaRPr lang="en-US" sz="3300" dirty="0">
              <a:latin typeface="Arial" panose="020B0604020202020204" pitchFamily="34" charset="0"/>
              <a:ea typeface="DengXian" panose="02010600030101010101" pitchFamily="2" charset="-122"/>
              <a:cs typeface="Arial" panose="020B0604020202020204" pitchFamily="34" charset="0"/>
            </a:endParaRPr>
          </a:p>
          <a:p>
            <a:pPr algn="just"/>
            <a:r>
              <a:rPr lang="en-US" sz="3300" b="1" dirty="0">
                <a:solidFill>
                  <a:srgbClr val="0000FF"/>
                </a:solidFill>
                <a:latin typeface="Arial" panose="020B0604020202020204" pitchFamily="34" charset="0"/>
                <a:ea typeface="DengXian" panose="02010600030101010101" pitchFamily="2" charset="-122"/>
                <a:cs typeface="Arial" panose="020B0604020202020204" pitchFamily="34" charset="0"/>
              </a:rPr>
              <a:t>Deployment of Solar Cells in Space Systems</a:t>
            </a:r>
          </a:p>
          <a:p>
            <a:pPr algn="just"/>
            <a:endParaRPr lang="en-US" sz="3300" dirty="0">
              <a:effectLst/>
              <a:latin typeface="Arial" panose="020B0604020202020204" pitchFamily="34" charset="0"/>
              <a:ea typeface="DengXian" panose="02010600030101010101" pitchFamily="2" charset="-122"/>
              <a:cs typeface="Arial" panose="020B0604020202020204" pitchFamily="34" charset="0"/>
            </a:endParaRPr>
          </a:p>
          <a:p>
            <a:pPr algn="just"/>
            <a:r>
              <a:rPr lang="en-US" sz="3300" dirty="0">
                <a:effectLst/>
                <a:latin typeface="Arial" panose="020B0604020202020204" pitchFamily="34" charset="0"/>
                <a:ea typeface="DengXian" panose="02010600030101010101" pitchFamily="2" charset="-122"/>
                <a:cs typeface="Arial" panose="020B0604020202020204" pitchFamily="34" charset="0"/>
              </a:rPr>
              <a:t>The deployment of solar cells in space systems involves the integration of solar power generation technology into satellites, spacecraft, and other space vehicles. Solar cells, also known as solar photovoltaic (PV) cells, convert sunlight into electricity, providing a reliable and sustainable power source for various space missions.</a:t>
            </a:r>
          </a:p>
          <a:p>
            <a:pPr algn="just"/>
            <a:endParaRPr lang="en-US" sz="3300" dirty="0">
              <a:effectLst/>
              <a:latin typeface="Arial" panose="020B0604020202020204" pitchFamily="34" charset="0"/>
              <a:ea typeface="DengXian" panose="02010600030101010101" pitchFamily="2" charset="-122"/>
              <a:cs typeface="Arial" panose="020B0604020202020204" pitchFamily="34" charset="0"/>
            </a:endParaRPr>
          </a:p>
          <a:p>
            <a:pPr algn="just"/>
            <a:endParaRPr lang="en-US" sz="33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id="{3A6790E5-8A13-76EC-9D6F-F04BBD9FDAC9}"/>
              </a:ext>
            </a:extLst>
          </p:cNvPr>
          <p:cNvSpPr txBox="1"/>
          <p:nvPr/>
        </p:nvSpPr>
        <p:spPr>
          <a:xfrm>
            <a:off x="96012" y="28021081"/>
            <a:ext cx="15347694" cy="1200329"/>
          </a:xfrm>
          <a:prstGeom prst="rect">
            <a:avLst/>
          </a:prstGeom>
          <a:solidFill>
            <a:srgbClr val="70AD47">
              <a:lumMod val="20000"/>
              <a:lumOff val="80000"/>
            </a:srgbClr>
          </a:solidFill>
          <a:ln>
            <a:solidFill>
              <a:sysClr val="windowText" lastClr="000000"/>
            </a:solidFill>
          </a:ln>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Main Objective</a:t>
            </a:r>
            <a:r>
              <a:rPr kumimoji="0" lang="en-US" sz="3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Development of a modular weather balloon system designed to autonomously maneuver and landed research payloads.</a:t>
            </a:r>
            <a:endParaRPr kumimoji="0" lang="en-US" sz="3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03BA006-12EE-CFFB-6842-7389960524EE}"/>
              </a:ext>
            </a:extLst>
          </p:cNvPr>
          <p:cNvSpPr txBox="1"/>
          <p:nvPr/>
        </p:nvSpPr>
        <p:spPr>
          <a:xfrm>
            <a:off x="15972655" y="5132182"/>
            <a:ext cx="27610239" cy="646331"/>
          </a:xfrm>
          <a:prstGeom prst="rect">
            <a:avLst/>
          </a:prstGeom>
          <a:solidFill>
            <a:srgbClr val="E2F0D9"/>
          </a:solidFill>
          <a:ln>
            <a:solidFill>
              <a:schemeClr val="accent1"/>
            </a:solidFill>
          </a:ln>
        </p:spPr>
        <p:txBody>
          <a:bodyPr wrap="square" rtlCol="0">
            <a:spAutoFit/>
          </a:bodyPr>
          <a:lstStyle/>
          <a:p>
            <a:pPr algn="ctr"/>
            <a:r>
              <a:rPr lang="en-US" sz="3600" b="1" dirty="0">
                <a:solidFill>
                  <a:schemeClr val="accent6">
                    <a:lumMod val="50000"/>
                  </a:schemeClr>
                </a:solidFill>
              </a:rPr>
              <a:t>Design</a:t>
            </a:r>
          </a:p>
        </p:txBody>
      </p:sp>
      <p:sp>
        <p:nvSpPr>
          <p:cNvPr id="25" name="TextBox 24">
            <a:extLst>
              <a:ext uri="{FF2B5EF4-FFF2-40B4-BE49-F238E27FC236}">
                <a16:creationId xmlns:a16="http://schemas.microsoft.com/office/drawing/2014/main" id="{4D3151F5-90EF-0DEC-800B-BDCAF5D7009D}"/>
              </a:ext>
            </a:extLst>
          </p:cNvPr>
          <p:cNvSpPr txBox="1"/>
          <p:nvPr/>
        </p:nvSpPr>
        <p:spPr>
          <a:xfrm>
            <a:off x="867525" y="30661597"/>
            <a:ext cx="13745494" cy="2185214"/>
          </a:xfrm>
          <a:prstGeom prst="rect">
            <a:avLst/>
          </a:prstGeom>
          <a:noFill/>
          <a:ln>
            <a:noFill/>
          </a:ln>
        </p:spPr>
        <p:txBody>
          <a:bodyPr wrap="square" rtlCol="0">
            <a:spAutoFit/>
          </a:bodyPr>
          <a:lstStyle/>
          <a:p>
            <a:pPr marL="457200" indent="-457200" algn="ctr">
              <a:buFont typeface="Arial" panose="020B0604020202020204" pitchFamily="34" charset="0"/>
              <a:buChar char="•"/>
            </a:pPr>
            <a:r>
              <a:rPr lang="en-US" sz="3400" b="1" dirty="0">
                <a:solidFill>
                  <a:srgbClr val="0000FF"/>
                </a:solidFill>
                <a:latin typeface="Arial" panose="020B0604020202020204" pitchFamily="34" charset="0"/>
                <a:cs typeface="Arial" panose="020B0604020202020204" pitchFamily="34" charset="0"/>
              </a:rPr>
              <a:t>Algae Bloom and Crop Surveillance</a:t>
            </a:r>
          </a:p>
          <a:p>
            <a:pPr marL="457200" indent="-457200" algn="ctr">
              <a:buFont typeface="Arial" panose="020B0604020202020204" pitchFamily="34" charset="0"/>
              <a:buChar char="•"/>
            </a:pPr>
            <a:endParaRPr lang="en-US" sz="3400" dirty="0">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r>
              <a:rPr lang="en-US" sz="3400" b="1" dirty="0">
                <a:solidFill>
                  <a:srgbClr val="0000FF"/>
                </a:solidFill>
                <a:latin typeface="Arial" panose="020B0604020202020204" pitchFamily="34" charset="0"/>
                <a:cs typeface="Arial" panose="020B0604020202020204" pitchFamily="34" charset="0"/>
              </a:rPr>
              <a:t>Space Systems Solar Cells Deployment Testing</a:t>
            </a:r>
          </a:p>
          <a:p>
            <a:pPr algn="ctr"/>
            <a:endParaRPr lang="en-US" sz="34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5F2B31FC-0EE7-C673-956F-F9963A59022E}"/>
              </a:ext>
            </a:extLst>
          </p:cNvPr>
          <p:cNvSpPr/>
          <p:nvPr/>
        </p:nvSpPr>
        <p:spPr>
          <a:xfrm>
            <a:off x="30204813" y="28021081"/>
            <a:ext cx="13579470" cy="813377"/>
          </a:xfrm>
          <a:prstGeom prst="rect">
            <a:avLst/>
          </a:prstGeom>
          <a:solidFill>
            <a:srgbClr val="041E3F"/>
          </a:solidFill>
          <a:ln w="76200">
            <a:solidFill>
              <a:srgbClr val="B9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latin typeface="Helvetica" charset="0"/>
                <a:ea typeface="Helvetica" charset="0"/>
                <a:cs typeface="Helvetica" charset="0"/>
              </a:rPr>
              <a:t>Upgrades for 5.1</a:t>
            </a:r>
          </a:p>
        </p:txBody>
      </p:sp>
      <p:sp>
        <p:nvSpPr>
          <p:cNvPr id="4" name="TextBox 3">
            <a:extLst>
              <a:ext uri="{FF2B5EF4-FFF2-40B4-BE49-F238E27FC236}">
                <a16:creationId xmlns:a16="http://schemas.microsoft.com/office/drawing/2014/main" id="{FF0A59D7-7EDC-F1C5-99F8-9B77CD7F878B}"/>
              </a:ext>
            </a:extLst>
          </p:cNvPr>
          <p:cNvSpPr txBox="1"/>
          <p:nvPr/>
        </p:nvSpPr>
        <p:spPr>
          <a:xfrm>
            <a:off x="16451378" y="6666271"/>
            <a:ext cx="11216593" cy="2554545"/>
          </a:xfrm>
          <a:prstGeom prst="rect">
            <a:avLst/>
          </a:prstGeom>
          <a:noFill/>
        </p:spPr>
        <p:txBody>
          <a:bodyPr wrap="square" rtlCol="0">
            <a:spAutoFit/>
          </a:bodyPr>
          <a:lstStyle/>
          <a:p>
            <a:r>
              <a:rPr lang="en-US" dirty="0"/>
              <a:t>4.1</a:t>
            </a:r>
          </a:p>
          <a:p>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EFB15F9B-26AC-0873-2E55-BF6040227926}"/>
              </a:ext>
            </a:extLst>
          </p:cNvPr>
          <p:cNvPicPr>
            <a:picLocks noChangeAspect="1"/>
          </p:cNvPicPr>
          <p:nvPr/>
        </p:nvPicPr>
        <p:blipFill>
          <a:blip r:embed="rId4"/>
          <a:stretch>
            <a:fillRect/>
          </a:stretch>
        </p:blipFill>
        <p:spPr>
          <a:xfrm>
            <a:off x="16833966" y="7610809"/>
            <a:ext cx="3738376" cy="4995529"/>
          </a:xfrm>
          <a:prstGeom prst="rect">
            <a:avLst/>
          </a:prstGeom>
        </p:spPr>
      </p:pic>
      <p:pic>
        <p:nvPicPr>
          <p:cNvPr id="26" name="Picture 25">
            <a:extLst>
              <a:ext uri="{FF2B5EF4-FFF2-40B4-BE49-F238E27FC236}">
                <a16:creationId xmlns:a16="http://schemas.microsoft.com/office/drawing/2014/main" id="{F38F7028-5732-DCC6-22F2-0073992F8EDB}"/>
              </a:ext>
            </a:extLst>
          </p:cNvPr>
          <p:cNvPicPr>
            <a:picLocks noChangeAspect="1"/>
          </p:cNvPicPr>
          <p:nvPr/>
        </p:nvPicPr>
        <p:blipFill>
          <a:blip r:embed="rId5"/>
          <a:stretch>
            <a:fillRect/>
          </a:stretch>
        </p:blipFill>
        <p:spPr>
          <a:xfrm>
            <a:off x="23172221" y="7622330"/>
            <a:ext cx="3738372" cy="4995529"/>
          </a:xfrm>
          <a:prstGeom prst="rect">
            <a:avLst/>
          </a:prstGeom>
        </p:spPr>
      </p:pic>
      <p:sp>
        <p:nvSpPr>
          <p:cNvPr id="33" name="TextBox 32">
            <a:extLst>
              <a:ext uri="{FF2B5EF4-FFF2-40B4-BE49-F238E27FC236}">
                <a16:creationId xmlns:a16="http://schemas.microsoft.com/office/drawing/2014/main" id="{81D75E4B-C674-8ADD-6419-D5B737CD64EA}"/>
              </a:ext>
            </a:extLst>
          </p:cNvPr>
          <p:cNvSpPr txBox="1"/>
          <p:nvPr/>
        </p:nvSpPr>
        <p:spPr>
          <a:xfrm>
            <a:off x="16451377" y="13904655"/>
            <a:ext cx="11216593" cy="2554545"/>
          </a:xfrm>
          <a:prstGeom prst="rect">
            <a:avLst/>
          </a:prstGeom>
          <a:noFill/>
        </p:spPr>
        <p:txBody>
          <a:bodyPr wrap="square" rtlCol="0">
            <a:spAutoFit/>
          </a:bodyPr>
          <a:lstStyle/>
          <a:p>
            <a:r>
              <a:rPr lang="en-US" dirty="0"/>
              <a:t>4.2</a:t>
            </a:r>
          </a:p>
          <a:p>
            <a:endParaRPr lang="en-US" dirty="0"/>
          </a:p>
          <a:p>
            <a:endParaRPr lang="en-US" dirty="0"/>
          </a:p>
          <a:p>
            <a:endParaRPr lang="en-US" dirty="0"/>
          </a:p>
          <a:p>
            <a:endParaRPr lang="en-US" dirty="0"/>
          </a:p>
        </p:txBody>
      </p:sp>
      <p:pic>
        <p:nvPicPr>
          <p:cNvPr id="37" name="Picture 36">
            <a:extLst>
              <a:ext uri="{FF2B5EF4-FFF2-40B4-BE49-F238E27FC236}">
                <a16:creationId xmlns:a16="http://schemas.microsoft.com/office/drawing/2014/main" id="{3DED62BB-48D4-E99D-43B0-75CB0858C2DB}"/>
              </a:ext>
            </a:extLst>
          </p:cNvPr>
          <p:cNvPicPr>
            <a:picLocks noChangeAspect="1"/>
          </p:cNvPicPr>
          <p:nvPr/>
        </p:nvPicPr>
        <p:blipFill>
          <a:blip r:embed="rId6"/>
          <a:stretch>
            <a:fillRect/>
          </a:stretch>
        </p:blipFill>
        <p:spPr>
          <a:xfrm>
            <a:off x="16980600" y="14986873"/>
            <a:ext cx="3086531" cy="7376990"/>
          </a:xfrm>
          <a:prstGeom prst="rect">
            <a:avLst/>
          </a:prstGeom>
        </p:spPr>
      </p:pic>
      <p:pic>
        <p:nvPicPr>
          <p:cNvPr id="46" name="Picture 45">
            <a:extLst>
              <a:ext uri="{FF2B5EF4-FFF2-40B4-BE49-F238E27FC236}">
                <a16:creationId xmlns:a16="http://schemas.microsoft.com/office/drawing/2014/main" id="{BB9A7A9B-F5E2-08CD-8E71-0FD685439055}"/>
              </a:ext>
            </a:extLst>
          </p:cNvPr>
          <p:cNvPicPr>
            <a:picLocks noChangeAspect="1"/>
          </p:cNvPicPr>
          <p:nvPr/>
        </p:nvPicPr>
        <p:blipFill>
          <a:blip r:embed="rId7"/>
          <a:stretch>
            <a:fillRect/>
          </a:stretch>
        </p:blipFill>
        <p:spPr>
          <a:xfrm>
            <a:off x="23824071" y="15155218"/>
            <a:ext cx="3086529" cy="7376990"/>
          </a:xfrm>
          <a:prstGeom prst="rect">
            <a:avLst/>
          </a:prstGeom>
        </p:spPr>
      </p:pic>
      <p:sp>
        <p:nvSpPr>
          <p:cNvPr id="52" name="TextBox 51">
            <a:extLst>
              <a:ext uri="{FF2B5EF4-FFF2-40B4-BE49-F238E27FC236}">
                <a16:creationId xmlns:a16="http://schemas.microsoft.com/office/drawing/2014/main" id="{881C598D-8531-8783-66AA-84E610822059}"/>
              </a:ext>
            </a:extLst>
          </p:cNvPr>
          <p:cNvSpPr txBox="1"/>
          <p:nvPr/>
        </p:nvSpPr>
        <p:spPr>
          <a:xfrm>
            <a:off x="16833966" y="22398874"/>
            <a:ext cx="11216593" cy="2554545"/>
          </a:xfrm>
          <a:prstGeom prst="rect">
            <a:avLst/>
          </a:prstGeom>
          <a:noFill/>
        </p:spPr>
        <p:txBody>
          <a:bodyPr wrap="square" rtlCol="0">
            <a:spAutoFit/>
          </a:bodyPr>
          <a:lstStyle/>
          <a:p>
            <a:r>
              <a:rPr lang="en-US" dirty="0"/>
              <a:t>4.4</a:t>
            </a:r>
          </a:p>
          <a:p>
            <a:endParaRPr lang="en-US" dirty="0"/>
          </a:p>
          <a:p>
            <a:endParaRPr lang="en-US" dirty="0"/>
          </a:p>
          <a:p>
            <a:endParaRPr lang="en-US" dirty="0"/>
          </a:p>
          <a:p>
            <a:endParaRPr lang="en-US" dirty="0"/>
          </a:p>
        </p:txBody>
      </p:sp>
      <p:pic>
        <p:nvPicPr>
          <p:cNvPr id="54" name="Picture 53">
            <a:extLst>
              <a:ext uri="{FF2B5EF4-FFF2-40B4-BE49-F238E27FC236}">
                <a16:creationId xmlns:a16="http://schemas.microsoft.com/office/drawing/2014/main" id="{88F60853-AA35-5353-C06C-79494C75ACE2}"/>
              </a:ext>
            </a:extLst>
          </p:cNvPr>
          <p:cNvPicPr>
            <a:picLocks noChangeAspect="1"/>
          </p:cNvPicPr>
          <p:nvPr/>
        </p:nvPicPr>
        <p:blipFill>
          <a:blip r:embed="rId8"/>
          <a:stretch>
            <a:fillRect/>
          </a:stretch>
        </p:blipFill>
        <p:spPr>
          <a:xfrm>
            <a:off x="23824070" y="23466768"/>
            <a:ext cx="3086523" cy="9142788"/>
          </a:xfrm>
          <a:prstGeom prst="rect">
            <a:avLst/>
          </a:prstGeom>
        </p:spPr>
      </p:pic>
      <p:pic>
        <p:nvPicPr>
          <p:cNvPr id="56" name="Picture 55">
            <a:extLst>
              <a:ext uri="{FF2B5EF4-FFF2-40B4-BE49-F238E27FC236}">
                <a16:creationId xmlns:a16="http://schemas.microsoft.com/office/drawing/2014/main" id="{A2B3A0E1-27E7-8888-9D7E-3C69E841B198}"/>
              </a:ext>
            </a:extLst>
          </p:cNvPr>
          <p:cNvPicPr>
            <a:picLocks noChangeAspect="1"/>
          </p:cNvPicPr>
          <p:nvPr/>
        </p:nvPicPr>
        <p:blipFill>
          <a:blip r:embed="rId9"/>
          <a:stretch>
            <a:fillRect/>
          </a:stretch>
        </p:blipFill>
        <p:spPr>
          <a:xfrm>
            <a:off x="17294594" y="23462804"/>
            <a:ext cx="2772537" cy="9142788"/>
          </a:xfrm>
          <a:prstGeom prst="rect">
            <a:avLst/>
          </a:prstGeom>
        </p:spPr>
      </p:pic>
      <p:sp>
        <p:nvSpPr>
          <p:cNvPr id="57" name="TextBox 56">
            <a:extLst>
              <a:ext uri="{FF2B5EF4-FFF2-40B4-BE49-F238E27FC236}">
                <a16:creationId xmlns:a16="http://schemas.microsoft.com/office/drawing/2014/main" id="{FADCF909-E869-83DA-0FF7-981E4F913FE5}"/>
              </a:ext>
            </a:extLst>
          </p:cNvPr>
          <p:cNvSpPr txBox="1"/>
          <p:nvPr/>
        </p:nvSpPr>
        <p:spPr>
          <a:xfrm>
            <a:off x="31128996" y="6333536"/>
            <a:ext cx="11216593" cy="2554545"/>
          </a:xfrm>
          <a:prstGeom prst="rect">
            <a:avLst/>
          </a:prstGeom>
          <a:noFill/>
        </p:spPr>
        <p:txBody>
          <a:bodyPr wrap="square" rtlCol="0">
            <a:spAutoFit/>
          </a:bodyPr>
          <a:lstStyle/>
          <a:p>
            <a:r>
              <a:rPr lang="en-US" dirty="0"/>
              <a:t>4.5</a:t>
            </a:r>
          </a:p>
          <a:p>
            <a:endParaRPr lang="en-US" dirty="0"/>
          </a:p>
          <a:p>
            <a:endParaRPr lang="en-US" dirty="0"/>
          </a:p>
          <a:p>
            <a:endParaRPr lang="en-US" dirty="0"/>
          </a:p>
          <a:p>
            <a:endParaRPr lang="en-US" dirty="0"/>
          </a:p>
        </p:txBody>
      </p:sp>
      <p:pic>
        <p:nvPicPr>
          <p:cNvPr id="58" name="Picture 57">
            <a:extLst>
              <a:ext uri="{FF2B5EF4-FFF2-40B4-BE49-F238E27FC236}">
                <a16:creationId xmlns:a16="http://schemas.microsoft.com/office/drawing/2014/main" id="{549FB4DB-239C-28FA-5FCA-052B4258B144}"/>
              </a:ext>
            </a:extLst>
          </p:cNvPr>
          <p:cNvPicPr>
            <a:picLocks noChangeAspect="1"/>
          </p:cNvPicPr>
          <p:nvPr/>
        </p:nvPicPr>
        <p:blipFill>
          <a:blip r:embed="rId10"/>
          <a:stretch>
            <a:fillRect/>
          </a:stretch>
        </p:blipFill>
        <p:spPr>
          <a:xfrm>
            <a:off x="39056073" y="7123777"/>
            <a:ext cx="1895475" cy="8058150"/>
          </a:xfrm>
          <a:prstGeom prst="rect">
            <a:avLst/>
          </a:prstGeom>
        </p:spPr>
      </p:pic>
      <p:pic>
        <p:nvPicPr>
          <p:cNvPr id="59" name="Picture 58">
            <a:extLst>
              <a:ext uri="{FF2B5EF4-FFF2-40B4-BE49-F238E27FC236}">
                <a16:creationId xmlns:a16="http://schemas.microsoft.com/office/drawing/2014/main" id="{780264C9-7060-5009-6175-D2832D948366}"/>
              </a:ext>
            </a:extLst>
          </p:cNvPr>
          <p:cNvPicPr>
            <a:picLocks noChangeAspect="1"/>
          </p:cNvPicPr>
          <p:nvPr/>
        </p:nvPicPr>
        <p:blipFill rotWithShape="1">
          <a:blip r:embed="rId11"/>
          <a:srcRect l="18692" t="5189" r="28760" b="34688"/>
          <a:stretch/>
        </p:blipFill>
        <p:spPr>
          <a:xfrm>
            <a:off x="32447255" y="7242882"/>
            <a:ext cx="4180499" cy="7743990"/>
          </a:xfrm>
          <a:prstGeom prst="rect">
            <a:avLst/>
          </a:prstGeom>
        </p:spPr>
      </p:pic>
      <p:pic>
        <p:nvPicPr>
          <p:cNvPr id="5" name="Picture 4">
            <a:extLst>
              <a:ext uri="{FF2B5EF4-FFF2-40B4-BE49-F238E27FC236}">
                <a16:creationId xmlns:a16="http://schemas.microsoft.com/office/drawing/2014/main" id="{0A56D2D0-AFB2-2045-B28D-0471824118B0}"/>
              </a:ext>
            </a:extLst>
          </p:cNvPr>
          <p:cNvPicPr>
            <a:picLocks noChangeAspect="1"/>
          </p:cNvPicPr>
          <p:nvPr/>
        </p:nvPicPr>
        <p:blipFill>
          <a:blip r:embed="rId12"/>
          <a:stretch>
            <a:fillRect/>
          </a:stretch>
        </p:blipFill>
        <p:spPr>
          <a:xfrm>
            <a:off x="30549794" y="18399280"/>
            <a:ext cx="6077960" cy="8858655"/>
          </a:xfrm>
          <a:prstGeom prst="rect">
            <a:avLst/>
          </a:prstGeom>
        </p:spPr>
      </p:pic>
      <p:pic>
        <p:nvPicPr>
          <p:cNvPr id="14" name="Picture 13">
            <a:extLst>
              <a:ext uri="{FF2B5EF4-FFF2-40B4-BE49-F238E27FC236}">
                <a16:creationId xmlns:a16="http://schemas.microsoft.com/office/drawing/2014/main" id="{431933C5-6927-02D1-7B1F-52B838B40870}"/>
              </a:ext>
            </a:extLst>
          </p:cNvPr>
          <p:cNvPicPr>
            <a:picLocks noChangeAspect="1"/>
          </p:cNvPicPr>
          <p:nvPr/>
        </p:nvPicPr>
        <p:blipFill rotWithShape="1">
          <a:blip r:embed="rId13"/>
          <a:srcRect r="3642" b="2256"/>
          <a:stretch/>
        </p:blipFill>
        <p:spPr>
          <a:xfrm>
            <a:off x="36737293" y="18358395"/>
            <a:ext cx="6599726" cy="8657970"/>
          </a:xfrm>
          <a:prstGeom prst="rect">
            <a:avLst/>
          </a:prstGeom>
        </p:spPr>
      </p:pic>
      <p:sp>
        <p:nvSpPr>
          <p:cNvPr id="16" name="TextBox 15">
            <a:extLst>
              <a:ext uri="{FF2B5EF4-FFF2-40B4-BE49-F238E27FC236}">
                <a16:creationId xmlns:a16="http://schemas.microsoft.com/office/drawing/2014/main" id="{1F42E7C1-FD56-3A75-7FE3-5C20CEF96019}"/>
              </a:ext>
            </a:extLst>
          </p:cNvPr>
          <p:cNvSpPr txBox="1"/>
          <p:nvPr/>
        </p:nvSpPr>
        <p:spPr>
          <a:xfrm>
            <a:off x="30212581" y="29035250"/>
            <a:ext cx="13378081" cy="2062103"/>
          </a:xfrm>
          <a:prstGeom prst="rect">
            <a:avLst/>
          </a:prstGeom>
          <a:noFill/>
        </p:spPr>
        <p:txBody>
          <a:bodyPr wrap="square" rtlCol="0">
            <a:spAutoFit/>
          </a:bodyPr>
          <a:lstStyle/>
          <a:p>
            <a:r>
              <a:rPr lang="en-US" dirty="0"/>
              <a:t>Upgrades to chassis &amp; JPADS</a:t>
            </a:r>
          </a:p>
          <a:p>
            <a:r>
              <a:rPr lang="en-US" dirty="0"/>
              <a:t>LiDAR</a:t>
            </a:r>
          </a:p>
          <a:p>
            <a:r>
              <a:rPr lang="en-US" dirty="0"/>
              <a:t>Custom PCBs</a:t>
            </a:r>
          </a:p>
          <a:p>
            <a:r>
              <a:rPr lang="en-US" dirty="0"/>
              <a:t> </a:t>
            </a:r>
          </a:p>
        </p:txBody>
      </p:sp>
      <p:sp>
        <p:nvSpPr>
          <p:cNvPr id="17" name="TextBox 16">
            <a:extLst>
              <a:ext uri="{FF2B5EF4-FFF2-40B4-BE49-F238E27FC236}">
                <a16:creationId xmlns:a16="http://schemas.microsoft.com/office/drawing/2014/main" id="{4B015999-01A0-DBBA-26F4-46BE7E703B3F}"/>
              </a:ext>
            </a:extLst>
          </p:cNvPr>
          <p:cNvSpPr txBox="1"/>
          <p:nvPr/>
        </p:nvSpPr>
        <p:spPr>
          <a:xfrm>
            <a:off x="33588774" y="31841044"/>
            <a:ext cx="7038407" cy="1323439"/>
          </a:xfrm>
          <a:prstGeom prst="rect">
            <a:avLst/>
          </a:prstGeom>
          <a:noFill/>
        </p:spPr>
        <p:txBody>
          <a:bodyPr wrap="square" rtlCol="0">
            <a:spAutoFit/>
          </a:bodyPr>
          <a:lstStyle/>
          <a:p>
            <a:pPr algn="ctr"/>
            <a:r>
              <a:rPr lang="en-US" sz="2400" dirty="0"/>
              <a:t>EML 4806 Modeling and Control of Robots</a:t>
            </a:r>
          </a:p>
          <a:p>
            <a:pPr algn="ctr"/>
            <a:r>
              <a:rPr lang="en-US" sz="2400" dirty="0"/>
              <a:t>Instructor: Dr. A. HAMRANI</a:t>
            </a:r>
          </a:p>
          <a:p>
            <a:endParaRPr lang="en-US" dirty="0"/>
          </a:p>
        </p:txBody>
      </p:sp>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10220</TotalTime>
  <Words>498</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Consolas</vt:lpstr>
      <vt:lpstr>Corbel</vt:lpstr>
      <vt:lpstr>Helvetica</vt:lpstr>
      <vt:lpstr>Wingdings</vt:lpstr>
      <vt:lpstr>Wingdings 2</vt:lpstr>
      <vt:lpstr>Wingdings 3</vt:lpstr>
      <vt:lpstr>Metro</vt:lpstr>
      <vt:lpstr>PowerPoint Presentation</vt:lpstr>
    </vt:vector>
  </TitlesOfParts>
  <Company>Swarthmore College</Company>
  <LinksUpToDate>false</LinksUpToDate>
  <SharedDoc>false</SharedDoc>
  <HyperlinkBase>http://www.swarthmore.edu/NatSci/cpurrin1/posteradvice.htm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apena009</dc:creator>
  <dc:description>Suggestions and gripes to: cpurrin1@swarthmore.edu</dc:description>
  <cp:lastModifiedBy>alek aleman</cp:lastModifiedBy>
  <cp:revision>781</cp:revision>
  <cp:lastPrinted>2018-01-30T21:25:27Z</cp:lastPrinted>
  <dcterms:created xsi:type="dcterms:W3CDTF">2014-07-11T19:24:29Z</dcterms:created>
  <dcterms:modified xsi:type="dcterms:W3CDTF">2024-03-04T00:41:30Z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